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60" r:id="rId3"/>
    <p:sldId id="261" r:id="rId4"/>
    <p:sldId id="257" r:id="rId5"/>
    <p:sldId id="263" r:id="rId6"/>
    <p:sldId id="265" r:id="rId7"/>
    <p:sldId id="264" r:id="rId8"/>
    <p:sldId id="266" r:id="rId9"/>
    <p:sldId id="268" r:id="rId10"/>
    <p:sldId id="269" r:id="rId11"/>
    <p:sldId id="267" r:id="rId12"/>
    <p:sldId id="270" r:id="rId13"/>
    <p:sldId id="271" r:id="rId14"/>
    <p:sldId id="272" r:id="rId15"/>
    <p:sldId id="273" r:id="rId16"/>
    <p:sldId id="274" r:id="rId17"/>
    <p:sldId id="275" r:id="rId18"/>
    <p:sldId id="276" r:id="rId19"/>
    <p:sldId id="277" r:id="rId20"/>
    <p:sldId id="278" r:id="rId21"/>
    <p:sldId id="279"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7EBB3-7D92-42E3-966D-871B5DBB7F92}"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1D8C8-0276-4E9A-A127-80D38BBE1D20}" type="slidenum">
              <a:rPr lang="en-US" smtClean="0"/>
              <a:t>‹#›</a:t>
            </a:fld>
            <a:endParaRPr lang="en-US"/>
          </a:p>
        </p:txBody>
      </p:sp>
    </p:spTree>
    <p:extLst>
      <p:ext uri="{BB962C8B-B14F-4D97-AF65-F5344CB8AC3E}">
        <p14:creationId xmlns:p14="http://schemas.microsoft.com/office/powerpoint/2010/main" val="348711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4F73A8BB-48B2-4DE0-AABC-19EF0ED53A38}" type="slidenum">
              <a:rPr lang="vi-VN" smtClean="0"/>
              <a:t>4</a:t>
            </a:fld>
            <a:endParaRPr lang="vi-VN"/>
          </a:p>
        </p:txBody>
      </p:sp>
    </p:spTree>
    <p:extLst>
      <p:ext uri="{BB962C8B-B14F-4D97-AF65-F5344CB8AC3E}">
        <p14:creationId xmlns:p14="http://schemas.microsoft.com/office/powerpoint/2010/main" val="116250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F40D00-66AD-4208-887A-3C17B7C78300}"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1867786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40D00-66AD-4208-887A-3C17B7C78300}"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113381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40D00-66AD-4208-887A-3C17B7C78300}"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366127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C2C95D-075F-4B45-8FAB-669073B5C67F}"/>
              </a:ext>
            </a:extLst>
          </p:cNvPr>
          <p:cNvSpPr>
            <a:spLocks noGrp="1"/>
          </p:cNvSpPr>
          <p:nvPr>
            <p:ph type="ctrTitle" hasCustomPrompt="1"/>
          </p:nvPr>
        </p:nvSpPr>
        <p:spPr>
          <a:xfrm>
            <a:off x="4102100" y="1130299"/>
            <a:ext cx="5245100" cy="1084263"/>
          </a:xfrm>
        </p:spPr>
        <p:txBody>
          <a:bodyPr anchor="b">
            <a:noAutofit/>
          </a:bodyPr>
          <a:lstStyle>
            <a:lvl1pPr algn="ctr">
              <a:defRPr sz="6000">
                <a:solidFill>
                  <a:srgbClr val="CF2665"/>
                </a:solidFill>
              </a:defRPr>
            </a:lvl1pPr>
          </a:lstStyle>
          <a:p>
            <a:r>
              <a:rPr lang="en-US" dirty="0"/>
              <a:t>Welcome to</a:t>
            </a:r>
          </a:p>
        </p:txBody>
      </p:sp>
      <p:sp>
        <p:nvSpPr>
          <p:cNvPr id="12" name="Text Placeholder 11">
            <a:extLst>
              <a:ext uri="{FF2B5EF4-FFF2-40B4-BE49-F238E27FC236}">
                <a16:creationId xmlns:a16="http://schemas.microsoft.com/office/drawing/2014/main" id="{828F190E-A093-4847-9ED2-51B12BC30887}"/>
              </a:ext>
            </a:extLst>
          </p:cNvPr>
          <p:cNvSpPr>
            <a:spLocks noGrp="1"/>
          </p:cNvSpPr>
          <p:nvPr>
            <p:ph type="body" sz="quarter" idx="10" hasCustomPrompt="1"/>
          </p:nvPr>
        </p:nvSpPr>
        <p:spPr>
          <a:xfrm>
            <a:off x="3860800" y="2209800"/>
            <a:ext cx="6654800" cy="830997"/>
          </a:xfrm>
        </p:spPr>
        <p:txBody>
          <a:bodyPr>
            <a:normAutofit/>
          </a:bodyPr>
          <a:lstStyle>
            <a:lvl1pPr marL="0" indent="0">
              <a:buNone/>
              <a:defRPr lang="en-US" sz="4800" kern="1200" dirty="0">
                <a:solidFill>
                  <a:srgbClr val="CF2665"/>
                </a:solidFill>
                <a:latin typeface="+mj-lt"/>
                <a:ea typeface="+mj-ea"/>
                <a:cs typeface="+mj-cs"/>
              </a:defRPr>
            </a:lvl1pPr>
          </a:lstStyle>
          <a:p>
            <a:pPr lvl="0"/>
            <a:r>
              <a:rPr lang="en-US" dirty="0"/>
              <a:t>My Princess stories.</a:t>
            </a:r>
          </a:p>
        </p:txBody>
      </p:sp>
      <p:sp>
        <p:nvSpPr>
          <p:cNvPr id="14" name="Text Placeholder 13">
            <a:extLst>
              <a:ext uri="{FF2B5EF4-FFF2-40B4-BE49-F238E27FC236}">
                <a16:creationId xmlns:a16="http://schemas.microsoft.com/office/drawing/2014/main" id="{BF0AE442-E8CB-43F9-B8BE-33D9B2F58D08}"/>
              </a:ext>
            </a:extLst>
          </p:cNvPr>
          <p:cNvSpPr>
            <a:spLocks noGrp="1"/>
          </p:cNvSpPr>
          <p:nvPr>
            <p:ph type="body" sz="quarter" idx="11" hasCustomPrompt="1"/>
          </p:nvPr>
        </p:nvSpPr>
        <p:spPr>
          <a:xfrm>
            <a:off x="4445000" y="4711700"/>
            <a:ext cx="5245100" cy="1485900"/>
          </a:xfrm>
        </p:spPr>
        <p:txBody>
          <a:bodyPr>
            <a:norm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7693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C2C95D-075F-4B45-8FAB-669073B5C67F}"/>
              </a:ext>
            </a:extLst>
          </p:cNvPr>
          <p:cNvSpPr>
            <a:spLocks noGrp="1"/>
          </p:cNvSpPr>
          <p:nvPr>
            <p:ph type="ctrTitle" hasCustomPrompt="1"/>
          </p:nvPr>
        </p:nvSpPr>
        <p:spPr>
          <a:xfrm>
            <a:off x="4102100" y="1130299"/>
            <a:ext cx="5245100" cy="1084263"/>
          </a:xfrm>
        </p:spPr>
        <p:txBody>
          <a:bodyPr anchor="b">
            <a:noAutofit/>
          </a:bodyPr>
          <a:lstStyle>
            <a:lvl1pPr algn="ctr">
              <a:defRPr sz="6000">
                <a:solidFill>
                  <a:srgbClr val="CF2665"/>
                </a:solidFill>
              </a:defRPr>
            </a:lvl1pPr>
          </a:lstStyle>
          <a:p>
            <a:r>
              <a:rPr lang="en-US" dirty="0"/>
              <a:t>Welcome to</a:t>
            </a:r>
          </a:p>
        </p:txBody>
      </p:sp>
      <p:sp>
        <p:nvSpPr>
          <p:cNvPr id="12" name="Text Placeholder 11">
            <a:extLst>
              <a:ext uri="{FF2B5EF4-FFF2-40B4-BE49-F238E27FC236}">
                <a16:creationId xmlns:a16="http://schemas.microsoft.com/office/drawing/2014/main" id="{828F190E-A093-4847-9ED2-51B12BC30887}"/>
              </a:ext>
            </a:extLst>
          </p:cNvPr>
          <p:cNvSpPr>
            <a:spLocks noGrp="1"/>
          </p:cNvSpPr>
          <p:nvPr>
            <p:ph type="body" sz="quarter" idx="10" hasCustomPrompt="1"/>
          </p:nvPr>
        </p:nvSpPr>
        <p:spPr>
          <a:xfrm>
            <a:off x="3860800" y="2209800"/>
            <a:ext cx="6654800" cy="830997"/>
          </a:xfrm>
        </p:spPr>
        <p:txBody>
          <a:bodyPr>
            <a:normAutofit/>
          </a:bodyPr>
          <a:lstStyle>
            <a:lvl1pPr marL="0" indent="0">
              <a:buNone/>
              <a:defRPr lang="en-US" sz="4800" kern="1200" dirty="0">
                <a:solidFill>
                  <a:srgbClr val="CF2665"/>
                </a:solidFill>
                <a:latin typeface="+mj-lt"/>
                <a:ea typeface="+mj-ea"/>
                <a:cs typeface="+mj-cs"/>
              </a:defRPr>
            </a:lvl1pPr>
          </a:lstStyle>
          <a:p>
            <a:pPr lvl="0"/>
            <a:r>
              <a:rPr lang="en-US" dirty="0"/>
              <a:t>My Princess stories.</a:t>
            </a:r>
          </a:p>
        </p:txBody>
      </p:sp>
      <p:sp>
        <p:nvSpPr>
          <p:cNvPr id="14" name="Text Placeholder 13">
            <a:extLst>
              <a:ext uri="{FF2B5EF4-FFF2-40B4-BE49-F238E27FC236}">
                <a16:creationId xmlns:a16="http://schemas.microsoft.com/office/drawing/2014/main" id="{BF0AE442-E8CB-43F9-B8BE-33D9B2F58D08}"/>
              </a:ext>
            </a:extLst>
          </p:cNvPr>
          <p:cNvSpPr>
            <a:spLocks noGrp="1"/>
          </p:cNvSpPr>
          <p:nvPr>
            <p:ph type="body" sz="quarter" idx="11" hasCustomPrompt="1"/>
          </p:nvPr>
        </p:nvSpPr>
        <p:spPr>
          <a:xfrm>
            <a:off x="4445000" y="4711700"/>
            <a:ext cx="5245100" cy="1485900"/>
          </a:xfrm>
        </p:spPr>
        <p:txBody>
          <a:bodyPr>
            <a:norm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595056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C2C95D-075F-4B45-8FAB-669073B5C67F}"/>
              </a:ext>
            </a:extLst>
          </p:cNvPr>
          <p:cNvSpPr>
            <a:spLocks noGrp="1"/>
          </p:cNvSpPr>
          <p:nvPr>
            <p:ph type="ctrTitle" hasCustomPrompt="1"/>
          </p:nvPr>
        </p:nvSpPr>
        <p:spPr>
          <a:xfrm>
            <a:off x="4102100" y="1130299"/>
            <a:ext cx="5245100" cy="1084263"/>
          </a:xfrm>
        </p:spPr>
        <p:txBody>
          <a:bodyPr anchor="b">
            <a:noAutofit/>
          </a:bodyPr>
          <a:lstStyle>
            <a:lvl1pPr algn="ctr">
              <a:defRPr sz="6000">
                <a:solidFill>
                  <a:srgbClr val="CF2665"/>
                </a:solidFill>
              </a:defRPr>
            </a:lvl1pPr>
          </a:lstStyle>
          <a:p>
            <a:r>
              <a:rPr lang="en-US" dirty="0"/>
              <a:t>Welcome to</a:t>
            </a:r>
          </a:p>
        </p:txBody>
      </p:sp>
      <p:sp>
        <p:nvSpPr>
          <p:cNvPr id="12" name="Text Placeholder 11">
            <a:extLst>
              <a:ext uri="{FF2B5EF4-FFF2-40B4-BE49-F238E27FC236}">
                <a16:creationId xmlns:a16="http://schemas.microsoft.com/office/drawing/2014/main" id="{828F190E-A093-4847-9ED2-51B12BC30887}"/>
              </a:ext>
            </a:extLst>
          </p:cNvPr>
          <p:cNvSpPr>
            <a:spLocks noGrp="1"/>
          </p:cNvSpPr>
          <p:nvPr>
            <p:ph type="body" sz="quarter" idx="10" hasCustomPrompt="1"/>
          </p:nvPr>
        </p:nvSpPr>
        <p:spPr>
          <a:xfrm>
            <a:off x="3860800" y="2209800"/>
            <a:ext cx="6654800" cy="830997"/>
          </a:xfrm>
        </p:spPr>
        <p:txBody>
          <a:bodyPr>
            <a:normAutofit/>
          </a:bodyPr>
          <a:lstStyle>
            <a:lvl1pPr marL="0" indent="0">
              <a:buNone/>
              <a:defRPr lang="en-US" sz="4800" kern="1200" dirty="0">
                <a:solidFill>
                  <a:srgbClr val="CF2665"/>
                </a:solidFill>
                <a:latin typeface="+mj-lt"/>
                <a:ea typeface="+mj-ea"/>
                <a:cs typeface="+mj-cs"/>
              </a:defRPr>
            </a:lvl1pPr>
          </a:lstStyle>
          <a:p>
            <a:pPr lvl="0"/>
            <a:r>
              <a:rPr lang="en-US" dirty="0"/>
              <a:t>My Princess stories.</a:t>
            </a:r>
          </a:p>
        </p:txBody>
      </p:sp>
      <p:sp>
        <p:nvSpPr>
          <p:cNvPr id="14" name="Text Placeholder 13">
            <a:extLst>
              <a:ext uri="{FF2B5EF4-FFF2-40B4-BE49-F238E27FC236}">
                <a16:creationId xmlns:a16="http://schemas.microsoft.com/office/drawing/2014/main" id="{BF0AE442-E8CB-43F9-B8BE-33D9B2F58D08}"/>
              </a:ext>
            </a:extLst>
          </p:cNvPr>
          <p:cNvSpPr>
            <a:spLocks noGrp="1"/>
          </p:cNvSpPr>
          <p:nvPr>
            <p:ph type="body" sz="quarter" idx="11" hasCustomPrompt="1"/>
          </p:nvPr>
        </p:nvSpPr>
        <p:spPr>
          <a:xfrm>
            <a:off x="4445000" y="4711700"/>
            <a:ext cx="5245100" cy="1485900"/>
          </a:xfrm>
        </p:spPr>
        <p:txBody>
          <a:bodyPr>
            <a:norm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23638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101D48-474B-41F2-AC1B-542A83A46E11}"/>
              </a:ext>
            </a:extLst>
          </p:cNvPr>
          <p:cNvSpPr>
            <a:spLocks noGrp="1"/>
          </p:cNvSpPr>
          <p:nvPr>
            <p:ph type="body" sz="quarter" idx="10" hasCustomPrompt="1"/>
          </p:nvPr>
        </p:nvSpPr>
        <p:spPr>
          <a:xfrm>
            <a:off x="3721100" y="1549400"/>
            <a:ext cx="4749800" cy="622300"/>
          </a:xfrm>
        </p:spPr>
        <p:txBody>
          <a:bodyPr>
            <a:noAutofit/>
          </a:bodyPr>
          <a:lstStyle>
            <a:lvl1pPr marL="0" indent="0" algn="ctr">
              <a:buNone/>
              <a:defRPr sz="3600">
                <a:solidFill>
                  <a:srgbClr val="CF2665"/>
                </a:solidFill>
                <a:latin typeface="+mj-lt"/>
              </a:defRPr>
            </a:lvl1pPr>
          </a:lstStyle>
          <a:p>
            <a:pPr lvl="0"/>
            <a:r>
              <a:rPr lang="en-US" dirty="0"/>
              <a:t>Once open a time….</a:t>
            </a:r>
          </a:p>
        </p:txBody>
      </p:sp>
      <p:sp>
        <p:nvSpPr>
          <p:cNvPr id="9" name="Text Placeholder 8">
            <a:extLst>
              <a:ext uri="{FF2B5EF4-FFF2-40B4-BE49-F238E27FC236}">
                <a16:creationId xmlns:a16="http://schemas.microsoft.com/office/drawing/2014/main" id="{07ED889F-87EA-4D7F-B9AE-B51CB040D657}"/>
              </a:ext>
            </a:extLst>
          </p:cNvPr>
          <p:cNvSpPr>
            <a:spLocks noGrp="1"/>
          </p:cNvSpPr>
          <p:nvPr>
            <p:ph type="body" sz="quarter" idx="11" hasCustomPrompt="1"/>
          </p:nvPr>
        </p:nvSpPr>
        <p:spPr>
          <a:xfrm>
            <a:off x="3549650" y="2324100"/>
            <a:ext cx="5092700" cy="800100"/>
          </a:xfrm>
        </p:spPr>
        <p:txBody>
          <a:bodyPr>
            <a:normAutofit/>
          </a:bodyPr>
          <a:lstStyle>
            <a:lvl1pPr marL="0" indent="0" algn="ctr">
              <a:buNone/>
              <a:defRPr sz="2400"/>
            </a:lvl1pPr>
          </a:lstStyle>
          <a:p>
            <a:pPr lvl="0"/>
            <a:r>
              <a:rPr lang="en-US" dirty="0"/>
              <a:t>IN A LAND NOT SO FAR AWAY</a:t>
            </a:r>
          </a:p>
          <a:p>
            <a:pPr lvl="0"/>
            <a:r>
              <a:rPr lang="en-US" dirty="0"/>
              <a:t>LIVED A BEAUTIFUL LITTLE PRINCESS</a:t>
            </a:r>
          </a:p>
        </p:txBody>
      </p:sp>
      <p:sp>
        <p:nvSpPr>
          <p:cNvPr id="10" name="Text Placeholder 6">
            <a:extLst>
              <a:ext uri="{FF2B5EF4-FFF2-40B4-BE49-F238E27FC236}">
                <a16:creationId xmlns:a16="http://schemas.microsoft.com/office/drawing/2014/main" id="{28B8100E-1F86-4D7C-9E67-377240514812}"/>
              </a:ext>
            </a:extLst>
          </p:cNvPr>
          <p:cNvSpPr>
            <a:spLocks noGrp="1"/>
          </p:cNvSpPr>
          <p:nvPr>
            <p:ph type="body" sz="quarter" idx="12" hasCustomPrompt="1"/>
          </p:nvPr>
        </p:nvSpPr>
        <p:spPr>
          <a:xfrm>
            <a:off x="3721100" y="3479800"/>
            <a:ext cx="4749800" cy="952500"/>
          </a:xfrm>
        </p:spPr>
        <p:txBody>
          <a:bodyPr>
            <a:noAutofit/>
          </a:bodyPr>
          <a:lstStyle>
            <a:lvl1pPr marL="0" indent="0" algn="ctr">
              <a:buNone/>
              <a:defRPr sz="6600">
                <a:solidFill>
                  <a:srgbClr val="CF2665"/>
                </a:solidFill>
                <a:latin typeface="+mj-lt"/>
              </a:defRPr>
            </a:lvl1pPr>
          </a:lstStyle>
          <a:p>
            <a:pPr lvl="0"/>
            <a:r>
              <a:rPr lang="en-US" dirty="0"/>
              <a:t>Princess</a:t>
            </a:r>
          </a:p>
        </p:txBody>
      </p:sp>
      <p:sp>
        <p:nvSpPr>
          <p:cNvPr id="11" name="Text Placeholder 8">
            <a:extLst>
              <a:ext uri="{FF2B5EF4-FFF2-40B4-BE49-F238E27FC236}">
                <a16:creationId xmlns:a16="http://schemas.microsoft.com/office/drawing/2014/main" id="{47DA5D6F-591E-4D0A-97ED-19E151743949}"/>
              </a:ext>
            </a:extLst>
          </p:cNvPr>
          <p:cNvSpPr>
            <a:spLocks noGrp="1"/>
          </p:cNvSpPr>
          <p:nvPr>
            <p:ph type="body" sz="quarter" idx="13" hasCustomPrompt="1"/>
          </p:nvPr>
        </p:nvSpPr>
        <p:spPr>
          <a:xfrm>
            <a:off x="3721100" y="4432300"/>
            <a:ext cx="4749800" cy="495300"/>
          </a:xfrm>
        </p:spPr>
        <p:txBody>
          <a:bodyPr>
            <a:normAutofit/>
          </a:bodyPr>
          <a:lstStyle>
            <a:lvl1pPr marL="0" indent="0" algn="ctr">
              <a:buNone/>
              <a:defRPr sz="2400"/>
            </a:lvl1pPr>
          </a:lstStyle>
          <a:p>
            <a:pPr lvl="0"/>
            <a:r>
              <a:rPr lang="en-US" dirty="0"/>
              <a:t>GRAND CELEBRATION</a:t>
            </a:r>
          </a:p>
        </p:txBody>
      </p:sp>
      <p:sp>
        <p:nvSpPr>
          <p:cNvPr id="13" name="Content Placeholder 12">
            <a:extLst>
              <a:ext uri="{FF2B5EF4-FFF2-40B4-BE49-F238E27FC236}">
                <a16:creationId xmlns:a16="http://schemas.microsoft.com/office/drawing/2014/main" id="{30D4E062-26AF-48D7-80F2-9CC1084721D8}"/>
              </a:ext>
            </a:extLst>
          </p:cNvPr>
          <p:cNvSpPr>
            <a:spLocks noGrp="1"/>
          </p:cNvSpPr>
          <p:nvPr>
            <p:ph sz="quarter" idx="14"/>
          </p:nvPr>
        </p:nvSpPr>
        <p:spPr>
          <a:xfrm>
            <a:off x="3721100" y="4927600"/>
            <a:ext cx="4749800" cy="1358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07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101D48-474B-41F2-AC1B-542A83A46E11}"/>
              </a:ext>
            </a:extLst>
          </p:cNvPr>
          <p:cNvSpPr>
            <a:spLocks noGrp="1"/>
          </p:cNvSpPr>
          <p:nvPr>
            <p:ph type="body" sz="quarter" idx="10" hasCustomPrompt="1"/>
          </p:nvPr>
        </p:nvSpPr>
        <p:spPr>
          <a:xfrm>
            <a:off x="3721100" y="1549400"/>
            <a:ext cx="4749800" cy="622300"/>
          </a:xfrm>
        </p:spPr>
        <p:txBody>
          <a:bodyPr>
            <a:noAutofit/>
          </a:bodyPr>
          <a:lstStyle>
            <a:lvl1pPr marL="0" indent="0" algn="ctr">
              <a:buNone/>
              <a:defRPr sz="3600">
                <a:solidFill>
                  <a:srgbClr val="CF2665"/>
                </a:solidFill>
                <a:latin typeface="+mj-lt"/>
              </a:defRPr>
            </a:lvl1pPr>
          </a:lstStyle>
          <a:p>
            <a:pPr lvl="0"/>
            <a:r>
              <a:rPr lang="en-US" dirty="0"/>
              <a:t>Once open a time….</a:t>
            </a:r>
          </a:p>
        </p:txBody>
      </p:sp>
      <p:sp>
        <p:nvSpPr>
          <p:cNvPr id="9" name="Text Placeholder 8">
            <a:extLst>
              <a:ext uri="{FF2B5EF4-FFF2-40B4-BE49-F238E27FC236}">
                <a16:creationId xmlns:a16="http://schemas.microsoft.com/office/drawing/2014/main" id="{07ED889F-87EA-4D7F-B9AE-B51CB040D657}"/>
              </a:ext>
            </a:extLst>
          </p:cNvPr>
          <p:cNvSpPr>
            <a:spLocks noGrp="1"/>
          </p:cNvSpPr>
          <p:nvPr>
            <p:ph type="body" sz="quarter" idx="11" hasCustomPrompt="1"/>
          </p:nvPr>
        </p:nvSpPr>
        <p:spPr>
          <a:xfrm>
            <a:off x="3549650" y="2324100"/>
            <a:ext cx="5092700" cy="800100"/>
          </a:xfrm>
        </p:spPr>
        <p:txBody>
          <a:bodyPr>
            <a:normAutofit/>
          </a:bodyPr>
          <a:lstStyle>
            <a:lvl1pPr marL="0" indent="0" algn="ctr">
              <a:buNone/>
              <a:defRPr sz="2400"/>
            </a:lvl1pPr>
          </a:lstStyle>
          <a:p>
            <a:pPr lvl="0"/>
            <a:r>
              <a:rPr lang="en-US" dirty="0"/>
              <a:t>IN A LAND NOT SO FAR AWAY</a:t>
            </a:r>
          </a:p>
          <a:p>
            <a:pPr lvl="0"/>
            <a:r>
              <a:rPr lang="en-US" dirty="0"/>
              <a:t>LIVED A BEAUTIFUL LITTLE PRINCESS</a:t>
            </a:r>
          </a:p>
        </p:txBody>
      </p:sp>
      <p:sp>
        <p:nvSpPr>
          <p:cNvPr id="10" name="Text Placeholder 6">
            <a:extLst>
              <a:ext uri="{FF2B5EF4-FFF2-40B4-BE49-F238E27FC236}">
                <a16:creationId xmlns:a16="http://schemas.microsoft.com/office/drawing/2014/main" id="{28B8100E-1F86-4D7C-9E67-377240514812}"/>
              </a:ext>
            </a:extLst>
          </p:cNvPr>
          <p:cNvSpPr>
            <a:spLocks noGrp="1"/>
          </p:cNvSpPr>
          <p:nvPr>
            <p:ph type="body" sz="quarter" idx="12" hasCustomPrompt="1"/>
          </p:nvPr>
        </p:nvSpPr>
        <p:spPr>
          <a:xfrm>
            <a:off x="3721100" y="3479800"/>
            <a:ext cx="4749800" cy="952500"/>
          </a:xfrm>
        </p:spPr>
        <p:txBody>
          <a:bodyPr>
            <a:noAutofit/>
          </a:bodyPr>
          <a:lstStyle>
            <a:lvl1pPr marL="0" indent="0" algn="ctr">
              <a:buNone/>
              <a:defRPr sz="6600">
                <a:solidFill>
                  <a:srgbClr val="CF2665"/>
                </a:solidFill>
                <a:latin typeface="+mj-lt"/>
              </a:defRPr>
            </a:lvl1pPr>
          </a:lstStyle>
          <a:p>
            <a:pPr lvl="0"/>
            <a:r>
              <a:rPr lang="en-US" dirty="0"/>
              <a:t>Princess</a:t>
            </a:r>
          </a:p>
        </p:txBody>
      </p:sp>
      <p:sp>
        <p:nvSpPr>
          <p:cNvPr id="11" name="Text Placeholder 8">
            <a:extLst>
              <a:ext uri="{FF2B5EF4-FFF2-40B4-BE49-F238E27FC236}">
                <a16:creationId xmlns:a16="http://schemas.microsoft.com/office/drawing/2014/main" id="{47DA5D6F-591E-4D0A-97ED-19E151743949}"/>
              </a:ext>
            </a:extLst>
          </p:cNvPr>
          <p:cNvSpPr>
            <a:spLocks noGrp="1"/>
          </p:cNvSpPr>
          <p:nvPr>
            <p:ph type="body" sz="quarter" idx="13" hasCustomPrompt="1"/>
          </p:nvPr>
        </p:nvSpPr>
        <p:spPr>
          <a:xfrm>
            <a:off x="3721100" y="4432300"/>
            <a:ext cx="4749800" cy="495300"/>
          </a:xfrm>
        </p:spPr>
        <p:txBody>
          <a:bodyPr>
            <a:normAutofit/>
          </a:bodyPr>
          <a:lstStyle>
            <a:lvl1pPr marL="0" indent="0" algn="ctr">
              <a:buNone/>
              <a:defRPr sz="2400"/>
            </a:lvl1pPr>
          </a:lstStyle>
          <a:p>
            <a:pPr lvl="0"/>
            <a:r>
              <a:rPr lang="en-US" dirty="0"/>
              <a:t>GRAND CELEBRATION</a:t>
            </a:r>
          </a:p>
        </p:txBody>
      </p:sp>
      <p:sp>
        <p:nvSpPr>
          <p:cNvPr id="13" name="Content Placeholder 12">
            <a:extLst>
              <a:ext uri="{FF2B5EF4-FFF2-40B4-BE49-F238E27FC236}">
                <a16:creationId xmlns:a16="http://schemas.microsoft.com/office/drawing/2014/main" id="{30D4E062-26AF-48D7-80F2-9CC1084721D8}"/>
              </a:ext>
            </a:extLst>
          </p:cNvPr>
          <p:cNvSpPr>
            <a:spLocks noGrp="1"/>
          </p:cNvSpPr>
          <p:nvPr>
            <p:ph sz="quarter" idx="14"/>
          </p:nvPr>
        </p:nvSpPr>
        <p:spPr>
          <a:xfrm>
            <a:off x="3721100" y="4927600"/>
            <a:ext cx="4749800" cy="1358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958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101D48-474B-41F2-AC1B-542A83A46E11}"/>
              </a:ext>
            </a:extLst>
          </p:cNvPr>
          <p:cNvSpPr>
            <a:spLocks noGrp="1"/>
          </p:cNvSpPr>
          <p:nvPr>
            <p:ph type="body" sz="quarter" idx="10" hasCustomPrompt="1"/>
          </p:nvPr>
        </p:nvSpPr>
        <p:spPr>
          <a:xfrm>
            <a:off x="3721100" y="1549400"/>
            <a:ext cx="4749800" cy="622300"/>
          </a:xfrm>
        </p:spPr>
        <p:txBody>
          <a:bodyPr>
            <a:noAutofit/>
          </a:bodyPr>
          <a:lstStyle>
            <a:lvl1pPr marL="0" indent="0" algn="ctr">
              <a:buNone/>
              <a:defRPr sz="3600">
                <a:solidFill>
                  <a:srgbClr val="CF2665"/>
                </a:solidFill>
                <a:latin typeface="+mj-lt"/>
              </a:defRPr>
            </a:lvl1pPr>
          </a:lstStyle>
          <a:p>
            <a:pPr lvl="0"/>
            <a:r>
              <a:rPr lang="en-US" dirty="0"/>
              <a:t>Once open a time….</a:t>
            </a:r>
          </a:p>
        </p:txBody>
      </p:sp>
      <p:sp>
        <p:nvSpPr>
          <p:cNvPr id="9" name="Text Placeholder 8">
            <a:extLst>
              <a:ext uri="{FF2B5EF4-FFF2-40B4-BE49-F238E27FC236}">
                <a16:creationId xmlns:a16="http://schemas.microsoft.com/office/drawing/2014/main" id="{07ED889F-87EA-4D7F-B9AE-B51CB040D657}"/>
              </a:ext>
            </a:extLst>
          </p:cNvPr>
          <p:cNvSpPr>
            <a:spLocks noGrp="1"/>
          </p:cNvSpPr>
          <p:nvPr>
            <p:ph type="body" sz="quarter" idx="11" hasCustomPrompt="1"/>
          </p:nvPr>
        </p:nvSpPr>
        <p:spPr>
          <a:xfrm>
            <a:off x="3549650" y="2324100"/>
            <a:ext cx="5092700" cy="800100"/>
          </a:xfrm>
        </p:spPr>
        <p:txBody>
          <a:bodyPr>
            <a:normAutofit/>
          </a:bodyPr>
          <a:lstStyle>
            <a:lvl1pPr marL="0" indent="0" algn="ctr">
              <a:buNone/>
              <a:defRPr sz="2400"/>
            </a:lvl1pPr>
          </a:lstStyle>
          <a:p>
            <a:pPr lvl="0"/>
            <a:r>
              <a:rPr lang="en-US" dirty="0"/>
              <a:t>IN A LAND NOT SO FAR AWAY</a:t>
            </a:r>
          </a:p>
          <a:p>
            <a:pPr lvl="0"/>
            <a:r>
              <a:rPr lang="en-US" dirty="0"/>
              <a:t>LIVED A BEAUTIFUL LITTLE PRINCESS</a:t>
            </a:r>
          </a:p>
        </p:txBody>
      </p:sp>
      <p:sp>
        <p:nvSpPr>
          <p:cNvPr id="10" name="Text Placeholder 6">
            <a:extLst>
              <a:ext uri="{FF2B5EF4-FFF2-40B4-BE49-F238E27FC236}">
                <a16:creationId xmlns:a16="http://schemas.microsoft.com/office/drawing/2014/main" id="{28B8100E-1F86-4D7C-9E67-377240514812}"/>
              </a:ext>
            </a:extLst>
          </p:cNvPr>
          <p:cNvSpPr>
            <a:spLocks noGrp="1"/>
          </p:cNvSpPr>
          <p:nvPr>
            <p:ph type="body" sz="quarter" idx="12" hasCustomPrompt="1"/>
          </p:nvPr>
        </p:nvSpPr>
        <p:spPr>
          <a:xfrm>
            <a:off x="3721100" y="3479800"/>
            <a:ext cx="4749800" cy="952500"/>
          </a:xfrm>
        </p:spPr>
        <p:txBody>
          <a:bodyPr>
            <a:noAutofit/>
          </a:bodyPr>
          <a:lstStyle>
            <a:lvl1pPr marL="0" indent="0" algn="ctr">
              <a:buNone/>
              <a:defRPr sz="6600">
                <a:solidFill>
                  <a:srgbClr val="CF2665"/>
                </a:solidFill>
                <a:latin typeface="+mj-lt"/>
              </a:defRPr>
            </a:lvl1pPr>
          </a:lstStyle>
          <a:p>
            <a:pPr lvl="0"/>
            <a:r>
              <a:rPr lang="en-US" dirty="0"/>
              <a:t>Princess</a:t>
            </a:r>
          </a:p>
        </p:txBody>
      </p:sp>
      <p:sp>
        <p:nvSpPr>
          <p:cNvPr id="11" name="Text Placeholder 8">
            <a:extLst>
              <a:ext uri="{FF2B5EF4-FFF2-40B4-BE49-F238E27FC236}">
                <a16:creationId xmlns:a16="http://schemas.microsoft.com/office/drawing/2014/main" id="{47DA5D6F-591E-4D0A-97ED-19E151743949}"/>
              </a:ext>
            </a:extLst>
          </p:cNvPr>
          <p:cNvSpPr>
            <a:spLocks noGrp="1"/>
          </p:cNvSpPr>
          <p:nvPr>
            <p:ph type="body" sz="quarter" idx="13" hasCustomPrompt="1"/>
          </p:nvPr>
        </p:nvSpPr>
        <p:spPr>
          <a:xfrm>
            <a:off x="3721100" y="4432300"/>
            <a:ext cx="4749800" cy="495300"/>
          </a:xfrm>
        </p:spPr>
        <p:txBody>
          <a:bodyPr>
            <a:normAutofit/>
          </a:bodyPr>
          <a:lstStyle>
            <a:lvl1pPr marL="0" indent="0" algn="ctr">
              <a:buNone/>
              <a:defRPr sz="2400"/>
            </a:lvl1pPr>
          </a:lstStyle>
          <a:p>
            <a:pPr lvl="0"/>
            <a:r>
              <a:rPr lang="en-US" dirty="0"/>
              <a:t>GRAND CELEBRATION</a:t>
            </a:r>
          </a:p>
        </p:txBody>
      </p:sp>
      <p:sp>
        <p:nvSpPr>
          <p:cNvPr id="13" name="Content Placeholder 12">
            <a:extLst>
              <a:ext uri="{FF2B5EF4-FFF2-40B4-BE49-F238E27FC236}">
                <a16:creationId xmlns:a16="http://schemas.microsoft.com/office/drawing/2014/main" id="{30D4E062-26AF-48D7-80F2-9CC1084721D8}"/>
              </a:ext>
            </a:extLst>
          </p:cNvPr>
          <p:cNvSpPr>
            <a:spLocks noGrp="1"/>
          </p:cNvSpPr>
          <p:nvPr>
            <p:ph sz="quarter" idx="14"/>
          </p:nvPr>
        </p:nvSpPr>
        <p:spPr>
          <a:xfrm>
            <a:off x="3721100" y="4927600"/>
            <a:ext cx="4749800" cy="1358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733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60071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Tree>
    <p:extLst>
      <p:ext uri="{BB962C8B-B14F-4D97-AF65-F5344CB8AC3E}">
        <p14:creationId xmlns:p14="http://schemas.microsoft.com/office/powerpoint/2010/main" val="37272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40D00-66AD-4208-887A-3C17B7C78300}"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3432423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643998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5C28BFB-0C29-424C-90F9-9A0093A4DC24}"/>
              </a:ext>
            </a:extLst>
          </p:cNvPr>
          <p:cNvSpPr>
            <a:spLocks noGrp="1"/>
          </p:cNvSpPr>
          <p:nvPr>
            <p:ph type="body" sz="quarter" idx="20" hasCustomPrompt="1"/>
          </p:nvPr>
        </p:nvSpPr>
        <p:spPr>
          <a:xfrm>
            <a:off x="6459793" y="3856291"/>
            <a:ext cx="1606345" cy="1143000"/>
          </a:xfrm>
        </p:spPr>
        <p:txBody>
          <a:bodyPr>
            <a:normAutofit/>
          </a:bodyPr>
          <a:lstStyle>
            <a:lvl1pPr marL="0" indent="0" algn="r">
              <a:buNone/>
              <a:defRPr sz="8000">
                <a:solidFill>
                  <a:srgbClr val="FED0D0"/>
                </a:solidFill>
                <a:latin typeface="+mj-lt"/>
              </a:defRPr>
            </a:lvl1pPr>
          </a:lstStyle>
          <a:p>
            <a:pPr lvl="0"/>
            <a:r>
              <a:rPr lang="en-US" dirty="0"/>
              <a:t>04</a:t>
            </a:r>
          </a:p>
        </p:txBody>
      </p:sp>
      <p:sp>
        <p:nvSpPr>
          <p:cNvPr id="10" name="Text Placeholder 6">
            <a:extLst>
              <a:ext uri="{FF2B5EF4-FFF2-40B4-BE49-F238E27FC236}">
                <a16:creationId xmlns:a16="http://schemas.microsoft.com/office/drawing/2014/main" id="{A0FAF68E-E188-45D2-A245-7FCD30C26095}"/>
              </a:ext>
            </a:extLst>
          </p:cNvPr>
          <p:cNvSpPr>
            <a:spLocks noGrp="1"/>
          </p:cNvSpPr>
          <p:nvPr>
            <p:ph type="body" sz="quarter" idx="10" hasCustomPrompt="1"/>
          </p:nvPr>
        </p:nvSpPr>
        <p:spPr>
          <a:xfrm>
            <a:off x="2197509" y="3856291"/>
            <a:ext cx="1606345" cy="1143000"/>
          </a:xfrm>
        </p:spPr>
        <p:txBody>
          <a:bodyPr>
            <a:normAutofit/>
          </a:bodyPr>
          <a:lstStyle>
            <a:lvl1pPr marL="0" indent="0" algn="r">
              <a:buNone/>
              <a:defRPr sz="8000">
                <a:solidFill>
                  <a:srgbClr val="FED0D0"/>
                </a:solidFill>
                <a:latin typeface="+mj-lt"/>
              </a:defRPr>
            </a:lvl1pPr>
          </a:lstStyle>
          <a:p>
            <a:pPr lvl="0"/>
            <a:r>
              <a:rPr lang="en-US" dirty="0"/>
              <a:t>03</a:t>
            </a:r>
          </a:p>
        </p:txBody>
      </p:sp>
      <p:sp>
        <p:nvSpPr>
          <p:cNvPr id="6" name="Text Placeholder 12">
            <a:extLst>
              <a:ext uri="{FF2B5EF4-FFF2-40B4-BE49-F238E27FC236}">
                <a16:creationId xmlns:a16="http://schemas.microsoft.com/office/drawing/2014/main" id="{B91D2D2C-C541-4750-A5AA-4F8F797AEC2F}"/>
              </a:ext>
            </a:extLst>
          </p:cNvPr>
          <p:cNvSpPr>
            <a:spLocks noGrp="1"/>
          </p:cNvSpPr>
          <p:nvPr>
            <p:ph type="body" sz="quarter" idx="15" hasCustomPrompt="1"/>
          </p:nvPr>
        </p:nvSpPr>
        <p:spPr>
          <a:xfrm>
            <a:off x="3137720" y="4880076"/>
            <a:ext cx="2869790" cy="1003300"/>
          </a:xfr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7" name="Text Placeholder 12">
            <a:extLst>
              <a:ext uri="{FF2B5EF4-FFF2-40B4-BE49-F238E27FC236}">
                <a16:creationId xmlns:a16="http://schemas.microsoft.com/office/drawing/2014/main" id="{A0DC519F-5F03-4AC2-A5B1-9D28315930D2}"/>
              </a:ext>
            </a:extLst>
          </p:cNvPr>
          <p:cNvSpPr>
            <a:spLocks noGrp="1"/>
          </p:cNvSpPr>
          <p:nvPr>
            <p:ph type="body" sz="quarter" idx="17" hasCustomPrompt="1"/>
          </p:nvPr>
        </p:nvSpPr>
        <p:spPr>
          <a:xfrm>
            <a:off x="3137720" y="4516280"/>
            <a:ext cx="2869790"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8" name="Text Placeholder 12">
            <a:extLst>
              <a:ext uri="{FF2B5EF4-FFF2-40B4-BE49-F238E27FC236}">
                <a16:creationId xmlns:a16="http://schemas.microsoft.com/office/drawing/2014/main" id="{C1E4B792-7FCD-4B67-9A75-E5C6561AE7D6}"/>
              </a:ext>
            </a:extLst>
          </p:cNvPr>
          <p:cNvSpPr>
            <a:spLocks noGrp="1"/>
          </p:cNvSpPr>
          <p:nvPr>
            <p:ph type="body" sz="quarter" idx="18" hasCustomPrompt="1"/>
          </p:nvPr>
        </p:nvSpPr>
        <p:spPr>
          <a:xfrm>
            <a:off x="7036211" y="4870245"/>
            <a:ext cx="2869790" cy="1003300"/>
          </a:xfr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327EA5F8-AF98-4D4C-B096-3FB72D87566F}"/>
              </a:ext>
            </a:extLst>
          </p:cNvPr>
          <p:cNvSpPr>
            <a:spLocks noGrp="1"/>
          </p:cNvSpPr>
          <p:nvPr>
            <p:ph type="body" sz="quarter" idx="19" hasCustomPrompt="1"/>
          </p:nvPr>
        </p:nvSpPr>
        <p:spPr>
          <a:xfrm>
            <a:off x="7036211" y="4506449"/>
            <a:ext cx="2869790"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6">
            <a:extLst>
              <a:ext uri="{FF2B5EF4-FFF2-40B4-BE49-F238E27FC236}">
                <a16:creationId xmlns:a16="http://schemas.microsoft.com/office/drawing/2014/main" id="{C71C2688-7748-46D4-AC38-5C1AD2BF80AE}"/>
              </a:ext>
            </a:extLst>
          </p:cNvPr>
          <p:cNvSpPr>
            <a:spLocks noGrp="1"/>
          </p:cNvSpPr>
          <p:nvPr>
            <p:ph type="body" sz="quarter" idx="21" hasCustomPrompt="1"/>
          </p:nvPr>
        </p:nvSpPr>
        <p:spPr>
          <a:xfrm>
            <a:off x="2197509" y="666538"/>
            <a:ext cx="1606345" cy="1143000"/>
          </a:xfrm>
        </p:spPr>
        <p:txBody>
          <a:bodyPr>
            <a:normAutofit/>
          </a:bodyPr>
          <a:lstStyle>
            <a:lvl1pPr marL="0" indent="0" algn="r">
              <a:buNone/>
              <a:defRPr sz="8000">
                <a:solidFill>
                  <a:schemeClr val="bg1">
                    <a:lumMod val="95000"/>
                  </a:schemeClr>
                </a:solidFill>
                <a:latin typeface="+mj-lt"/>
              </a:defRPr>
            </a:lvl1pPr>
          </a:lstStyle>
          <a:p>
            <a:pPr lvl="0"/>
            <a:r>
              <a:rPr lang="en-US" dirty="0"/>
              <a:t>01</a:t>
            </a:r>
          </a:p>
        </p:txBody>
      </p:sp>
      <p:sp>
        <p:nvSpPr>
          <p:cNvPr id="13" name="Text Placeholder 12">
            <a:extLst>
              <a:ext uri="{FF2B5EF4-FFF2-40B4-BE49-F238E27FC236}">
                <a16:creationId xmlns:a16="http://schemas.microsoft.com/office/drawing/2014/main" id="{0179F915-31C2-48BF-8059-7416891FC47D}"/>
              </a:ext>
            </a:extLst>
          </p:cNvPr>
          <p:cNvSpPr>
            <a:spLocks noGrp="1"/>
          </p:cNvSpPr>
          <p:nvPr>
            <p:ph type="body" sz="quarter" idx="22" hasCustomPrompt="1"/>
          </p:nvPr>
        </p:nvSpPr>
        <p:spPr>
          <a:xfrm>
            <a:off x="3137720" y="1690323"/>
            <a:ext cx="2869790" cy="1003300"/>
          </a:xfr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52BF9336-F716-4487-81EB-77CB10EE888B}"/>
              </a:ext>
            </a:extLst>
          </p:cNvPr>
          <p:cNvSpPr>
            <a:spLocks noGrp="1"/>
          </p:cNvSpPr>
          <p:nvPr>
            <p:ph type="body" sz="quarter" idx="23" hasCustomPrompt="1"/>
          </p:nvPr>
        </p:nvSpPr>
        <p:spPr>
          <a:xfrm>
            <a:off x="3137720" y="1326527"/>
            <a:ext cx="2869790"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6">
            <a:extLst>
              <a:ext uri="{FF2B5EF4-FFF2-40B4-BE49-F238E27FC236}">
                <a16:creationId xmlns:a16="http://schemas.microsoft.com/office/drawing/2014/main" id="{E8BB4361-BAED-47D3-9CA6-B742AF6254AD}"/>
              </a:ext>
            </a:extLst>
          </p:cNvPr>
          <p:cNvSpPr>
            <a:spLocks noGrp="1"/>
          </p:cNvSpPr>
          <p:nvPr>
            <p:ph type="body" sz="quarter" idx="24" hasCustomPrompt="1"/>
          </p:nvPr>
        </p:nvSpPr>
        <p:spPr>
          <a:xfrm>
            <a:off x="6459793" y="633766"/>
            <a:ext cx="1606345" cy="1143000"/>
          </a:xfrm>
        </p:spPr>
        <p:txBody>
          <a:bodyPr>
            <a:normAutofit/>
          </a:bodyPr>
          <a:lstStyle>
            <a:lvl1pPr marL="0" indent="0" algn="r">
              <a:buNone/>
              <a:defRPr sz="8000">
                <a:solidFill>
                  <a:schemeClr val="bg1">
                    <a:lumMod val="95000"/>
                  </a:schemeClr>
                </a:solidFill>
                <a:latin typeface="+mj-lt"/>
              </a:defRPr>
            </a:lvl1pPr>
          </a:lstStyle>
          <a:p>
            <a:pPr lvl="0"/>
            <a:r>
              <a:rPr lang="en-US" dirty="0"/>
              <a:t>02</a:t>
            </a:r>
          </a:p>
        </p:txBody>
      </p:sp>
      <p:sp>
        <p:nvSpPr>
          <p:cNvPr id="16" name="Text Placeholder 12">
            <a:extLst>
              <a:ext uri="{FF2B5EF4-FFF2-40B4-BE49-F238E27FC236}">
                <a16:creationId xmlns:a16="http://schemas.microsoft.com/office/drawing/2014/main" id="{DC2D7A45-4008-498F-AF3F-362C9EB8CB6D}"/>
              </a:ext>
            </a:extLst>
          </p:cNvPr>
          <p:cNvSpPr>
            <a:spLocks noGrp="1"/>
          </p:cNvSpPr>
          <p:nvPr>
            <p:ph type="body" sz="quarter" idx="25" hasCustomPrompt="1"/>
          </p:nvPr>
        </p:nvSpPr>
        <p:spPr>
          <a:xfrm>
            <a:off x="7400004" y="1657551"/>
            <a:ext cx="2869790" cy="1003300"/>
          </a:xfr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7" name="Text Placeholder 12">
            <a:extLst>
              <a:ext uri="{FF2B5EF4-FFF2-40B4-BE49-F238E27FC236}">
                <a16:creationId xmlns:a16="http://schemas.microsoft.com/office/drawing/2014/main" id="{0B8F242B-DBEE-410F-81FE-F9DA27A61095}"/>
              </a:ext>
            </a:extLst>
          </p:cNvPr>
          <p:cNvSpPr>
            <a:spLocks noGrp="1"/>
          </p:cNvSpPr>
          <p:nvPr>
            <p:ph type="body" sz="quarter" idx="26" hasCustomPrompt="1"/>
          </p:nvPr>
        </p:nvSpPr>
        <p:spPr>
          <a:xfrm>
            <a:off x="7400004" y="1293755"/>
            <a:ext cx="2869790"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63014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33289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10260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p:spPr>
        <p:txBody>
          <a:bodyPr>
            <a:normAutofit/>
          </a:bodyPr>
          <a:lstStyle>
            <a:lvl1pPr marL="0" indent="0" algn="ctr">
              <a:buNone/>
              <a:defRPr sz="8000">
                <a:solidFill>
                  <a:srgbClr val="CF2665"/>
                </a:solidFill>
                <a:latin typeface="+mj-lt"/>
              </a:defRPr>
            </a:lvl1pPr>
          </a:lstStyle>
          <a:p>
            <a:r>
              <a:rPr lang="en-US" dirty="0"/>
              <a:t>Princess</a:t>
            </a:r>
          </a:p>
        </p:txBody>
      </p:sp>
      <p:sp>
        <p:nvSpPr>
          <p:cNvPr id="10" name="Content Placeholder 12">
            <a:extLst>
              <a:ext uri="{FF2B5EF4-FFF2-40B4-BE49-F238E27FC236}">
                <a16:creationId xmlns:a16="http://schemas.microsoft.com/office/drawing/2014/main" id="{8D614E8A-3509-492B-99DC-4D44F8E4FDEF}"/>
              </a:ext>
            </a:extLst>
          </p:cNvPr>
          <p:cNvSpPr>
            <a:spLocks noGrp="1"/>
          </p:cNvSpPr>
          <p:nvPr>
            <p:ph sz="quarter" idx="14"/>
          </p:nvPr>
        </p:nvSpPr>
        <p:spPr>
          <a:xfrm>
            <a:off x="1499911" y="4129141"/>
            <a:ext cx="9630543" cy="2617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882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1342255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8A19F3CA-1EED-40AE-B332-17050C385DE0}"/>
              </a:ext>
            </a:extLst>
          </p:cNvPr>
          <p:cNvSpPr>
            <a:spLocks noGrp="1"/>
          </p:cNvSpPr>
          <p:nvPr>
            <p:ph type="body" sz="quarter" idx="10" hasCustomPrompt="1"/>
          </p:nvPr>
        </p:nvSpPr>
        <p:spPr>
          <a:xfrm>
            <a:off x="5809211" y="756924"/>
            <a:ext cx="4724400" cy="1143000"/>
          </a:xfr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1F4B796-3345-4AC7-A241-C3A653332A6A}"/>
              </a:ext>
            </a:extLst>
          </p:cNvPr>
          <p:cNvSpPr>
            <a:spLocks noGrp="1"/>
          </p:cNvSpPr>
          <p:nvPr>
            <p:ph type="body" sz="quarter" idx="12" hasCustomPrompt="1"/>
          </p:nvPr>
        </p:nvSpPr>
        <p:spPr>
          <a:xfrm>
            <a:off x="5809211" y="1899924"/>
            <a:ext cx="4724400" cy="571500"/>
          </a:xfr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B0C4127-90D8-459E-9AA0-A4894516F3B7}"/>
              </a:ext>
            </a:extLst>
          </p:cNvPr>
          <p:cNvSpPr>
            <a:spLocks noGrp="1"/>
          </p:cNvSpPr>
          <p:nvPr>
            <p:ph type="body" sz="quarter" idx="24" hasCustomPrompt="1"/>
          </p:nvPr>
        </p:nvSpPr>
        <p:spPr>
          <a:xfrm>
            <a:off x="6858891" y="3238563"/>
            <a:ext cx="3674720" cy="726898"/>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DCA0E296-6AD8-461C-92A8-5DDE4D8F78B6}"/>
              </a:ext>
            </a:extLst>
          </p:cNvPr>
          <p:cNvSpPr>
            <a:spLocks noGrp="1"/>
          </p:cNvSpPr>
          <p:nvPr>
            <p:ph type="body" sz="quarter" idx="25" hasCustomPrompt="1"/>
          </p:nvPr>
        </p:nvSpPr>
        <p:spPr>
          <a:xfrm>
            <a:off x="6858891" y="2856110"/>
            <a:ext cx="3674720" cy="382453"/>
          </a:xfrm>
        </p:spPr>
        <p:txBody>
          <a:bodyPr>
            <a:noAutofit/>
          </a:bodyPr>
          <a:lstStyle>
            <a:lvl1pPr marL="0" indent="0" algn="l">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05B4ECD5-34F2-406E-9481-B8F18760C9B5}"/>
              </a:ext>
            </a:extLst>
          </p:cNvPr>
          <p:cNvSpPr>
            <a:spLocks noGrp="1"/>
          </p:cNvSpPr>
          <p:nvPr>
            <p:ph type="body" sz="quarter" idx="28" hasCustomPrompt="1"/>
          </p:nvPr>
        </p:nvSpPr>
        <p:spPr>
          <a:xfrm>
            <a:off x="5542472" y="2856110"/>
            <a:ext cx="1316420" cy="963561"/>
          </a:xfr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1" name="Text Placeholder 12">
            <a:extLst>
              <a:ext uri="{FF2B5EF4-FFF2-40B4-BE49-F238E27FC236}">
                <a16:creationId xmlns:a16="http://schemas.microsoft.com/office/drawing/2014/main" id="{D641B731-E762-4087-AAF6-A818D8CCF9B6}"/>
              </a:ext>
            </a:extLst>
          </p:cNvPr>
          <p:cNvSpPr>
            <a:spLocks noGrp="1"/>
          </p:cNvSpPr>
          <p:nvPr>
            <p:ph type="body" sz="quarter" idx="29" hasCustomPrompt="1"/>
          </p:nvPr>
        </p:nvSpPr>
        <p:spPr>
          <a:xfrm>
            <a:off x="6858891" y="4539140"/>
            <a:ext cx="3674720" cy="726898"/>
          </a:xfr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C242A8EC-1028-4E20-9F20-14E3754D6075}"/>
              </a:ext>
            </a:extLst>
          </p:cNvPr>
          <p:cNvSpPr>
            <a:spLocks noGrp="1"/>
          </p:cNvSpPr>
          <p:nvPr>
            <p:ph type="body" sz="quarter" idx="30" hasCustomPrompt="1"/>
          </p:nvPr>
        </p:nvSpPr>
        <p:spPr>
          <a:xfrm>
            <a:off x="6858891" y="4156687"/>
            <a:ext cx="3674720" cy="382453"/>
          </a:xfrm>
        </p:spPr>
        <p:txBody>
          <a:bodyPr>
            <a:noAutofit/>
          </a:bodyPr>
          <a:lstStyle>
            <a:lvl1pPr marL="0" indent="0" algn="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BF88E635-29B4-450E-9C00-6DCA61441831}"/>
              </a:ext>
            </a:extLst>
          </p:cNvPr>
          <p:cNvSpPr>
            <a:spLocks noGrp="1"/>
          </p:cNvSpPr>
          <p:nvPr>
            <p:ph type="body" sz="quarter" idx="31" hasCustomPrompt="1"/>
          </p:nvPr>
        </p:nvSpPr>
        <p:spPr>
          <a:xfrm>
            <a:off x="10533611" y="4161788"/>
            <a:ext cx="1316420" cy="963561"/>
          </a:xfr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14" name="Text Placeholder 12">
            <a:extLst>
              <a:ext uri="{FF2B5EF4-FFF2-40B4-BE49-F238E27FC236}">
                <a16:creationId xmlns:a16="http://schemas.microsoft.com/office/drawing/2014/main" id="{29EF9DD2-BF9E-4DC3-A6C6-430A84E004FA}"/>
              </a:ext>
            </a:extLst>
          </p:cNvPr>
          <p:cNvSpPr>
            <a:spLocks noGrp="1"/>
          </p:cNvSpPr>
          <p:nvPr>
            <p:ph type="body" sz="quarter" idx="32" hasCustomPrompt="1"/>
          </p:nvPr>
        </p:nvSpPr>
        <p:spPr>
          <a:xfrm>
            <a:off x="6858891" y="5834322"/>
            <a:ext cx="3674720" cy="726898"/>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5" name="Text Placeholder 12">
            <a:extLst>
              <a:ext uri="{FF2B5EF4-FFF2-40B4-BE49-F238E27FC236}">
                <a16:creationId xmlns:a16="http://schemas.microsoft.com/office/drawing/2014/main" id="{45AFD0FE-D4AE-4DF2-B2F5-7E3D19C6B523}"/>
              </a:ext>
            </a:extLst>
          </p:cNvPr>
          <p:cNvSpPr>
            <a:spLocks noGrp="1"/>
          </p:cNvSpPr>
          <p:nvPr>
            <p:ph type="body" sz="quarter" idx="33" hasCustomPrompt="1"/>
          </p:nvPr>
        </p:nvSpPr>
        <p:spPr>
          <a:xfrm>
            <a:off x="6858891" y="5451869"/>
            <a:ext cx="3674720" cy="382453"/>
          </a:xfrm>
        </p:spPr>
        <p:txBody>
          <a:bodyPr>
            <a:noAutofit/>
          </a:bodyPr>
          <a:lstStyle>
            <a:lvl1pPr marL="0" indent="0" algn="l">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6" name="Text Placeholder 12">
            <a:extLst>
              <a:ext uri="{FF2B5EF4-FFF2-40B4-BE49-F238E27FC236}">
                <a16:creationId xmlns:a16="http://schemas.microsoft.com/office/drawing/2014/main" id="{7105C2EA-27B2-41A5-8BE7-1397F1FF1AB1}"/>
              </a:ext>
            </a:extLst>
          </p:cNvPr>
          <p:cNvSpPr>
            <a:spLocks noGrp="1"/>
          </p:cNvSpPr>
          <p:nvPr>
            <p:ph type="body" sz="quarter" idx="34" hasCustomPrompt="1"/>
          </p:nvPr>
        </p:nvSpPr>
        <p:spPr>
          <a:xfrm>
            <a:off x="5542472" y="5451869"/>
            <a:ext cx="1316420" cy="963561"/>
          </a:xfr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Tree>
    <p:extLst>
      <p:ext uri="{BB962C8B-B14F-4D97-AF65-F5344CB8AC3E}">
        <p14:creationId xmlns:p14="http://schemas.microsoft.com/office/powerpoint/2010/main" val="1142763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850474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699803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10648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F40D00-66AD-4208-887A-3C17B7C78300}" type="datetimeFigureOut">
              <a:rPr lang="en-US" smtClean="0"/>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642913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spTree>
    <p:extLst>
      <p:ext uri="{BB962C8B-B14F-4D97-AF65-F5344CB8AC3E}">
        <p14:creationId xmlns:p14="http://schemas.microsoft.com/office/powerpoint/2010/main" val="252520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F40D00-66AD-4208-887A-3C17B7C78300}"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14498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F40D00-66AD-4208-887A-3C17B7C78300}" type="datetimeFigureOut">
              <a:rPr lang="en-US" smtClean="0"/>
              <a:t>12/26/2021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23197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F40D00-66AD-4208-887A-3C17B7C78300}" type="datetimeFigureOut">
              <a:rPr lang="en-US" smtClean="0"/>
              <a:t>12/26/2021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219526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40D00-66AD-4208-887A-3C17B7C78300}" type="datetimeFigureOut">
              <a:rPr lang="en-US" smtClean="0"/>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331101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F40D00-66AD-4208-887A-3C17B7C78300}"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370414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F40D00-66AD-4208-887A-3C17B7C78300}" type="datetimeFigureOut">
              <a:rPr lang="en-US" smtClean="0"/>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243AA-864B-40AA-9027-FF8B2995DBA6}" type="slidenum">
              <a:rPr lang="en-US" smtClean="0"/>
              <a:t>‹#›</a:t>
            </a:fld>
            <a:endParaRPr lang="en-US"/>
          </a:p>
        </p:txBody>
      </p:sp>
    </p:spTree>
    <p:extLst>
      <p:ext uri="{BB962C8B-B14F-4D97-AF65-F5344CB8AC3E}">
        <p14:creationId xmlns:p14="http://schemas.microsoft.com/office/powerpoint/2010/main" val="93897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40D00-66AD-4208-887A-3C17B7C78300}" type="datetimeFigureOut">
              <a:rPr lang="en-US" smtClean="0"/>
              <a:t>12/26/2021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243AA-864B-40AA-9027-FF8B2995DBA6}" type="slidenum">
              <a:rPr lang="en-US" smtClean="0"/>
              <a:t>‹#›</a:t>
            </a:fld>
            <a:endParaRPr lang="en-US"/>
          </a:p>
        </p:txBody>
      </p:sp>
    </p:spTree>
    <p:extLst>
      <p:ext uri="{BB962C8B-B14F-4D97-AF65-F5344CB8AC3E}">
        <p14:creationId xmlns:p14="http://schemas.microsoft.com/office/powerpoint/2010/main" val="2394111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 id="2147483676" r:id="rId14"/>
    <p:sldLayoutId id="2147483661" r:id="rId15"/>
    <p:sldLayoutId id="2147483679" r:id="rId16"/>
    <p:sldLayoutId id="2147483678"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8.png"/><Relationship Id="rId11" Type="http://schemas.microsoft.com/office/2007/relationships/hdphoto" Target="../media/hdphoto1.wdp"/><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sv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svg"/><Relationship Id="rId7" Type="http://schemas.openxmlformats.org/officeDocument/2006/relationships/image" Target="../media/image28.svg"/><Relationship Id="rId2" Type="http://schemas.openxmlformats.org/officeDocument/2006/relationships/image" Target="../media/image55.png"/><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56334" y="2060959"/>
            <a:ext cx="8488326" cy="830998"/>
            <a:chOff x="2117146" y="4778034"/>
            <a:chExt cx="8488326" cy="830998"/>
          </a:xfrm>
        </p:grpSpPr>
        <p:sp>
          <p:nvSpPr>
            <p:cNvPr id="6" name="Text Placeholder 2">
              <a:extLst>
                <a:ext uri="{FF2B5EF4-FFF2-40B4-BE49-F238E27FC236}">
                  <a16:creationId xmlns:a16="http://schemas.microsoft.com/office/drawing/2014/main" id="{5E29AEDD-9CA6-4FF8-809E-50E9C1C04A49}"/>
                </a:ext>
              </a:extLst>
            </p:cNvPr>
            <p:cNvSpPr txBox="1">
              <a:spLocks/>
            </p:cNvSpPr>
            <p:nvPr/>
          </p:nvSpPr>
          <p:spPr>
            <a:xfrm>
              <a:off x="2117146" y="4778035"/>
              <a:ext cx="8423931" cy="8309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dirty="0">
                  <a:solidFill>
                    <a:srgbClr val="FFFF00"/>
                  </a:solidFill>
                  <a:effectLst>
                    <a:glow rad="101600">
                      <a:srgbClr val="FFFF00">
                        <a:alpha val="40000"/>
                      </a:srgbClr>
                    </a:glow>
                  </a:effectLst>
                </a:rPr>
                <a:t> </a:t>
              </a:r>
              <a:r>
                <a:rPr lang="en-US" sz="8800" b="1" dirty="0">
                  <a:solidFill>
                    <a:srgbClr val="FFFF00"/>
                  </a:solidFill>
                  <a:effectLst>
                    <a:glow rad="101600">
                      <a:srgbClr val="FFFF00">
                        <a:alpha val="40000"/>
                      </a:srgbClr>
                    </a:glow>
                  </a:effectLst>
                  <a:latin typeface="SVN-Moon star" panose="00000400000000000000" pitchFamily="2" charset="0"/>
                </a:rPr>
                <a:t>KHỞI ĐỘNG</a:t>
              </a:r>
            </a:p>
          </p:txBody>
        </p:sp>
        <p:sp>
          <p:nvSpPr>
            <p:cNvPr id="7" name="Text Placeholder 2">
              <a:extLst>
                <a:ext uri="{FF2B5EF4-FFF2-40B4-BE49-F238E27FC236}">
                  <a16:creationId xmlns:a16="http://schemas.microsoft.com/office/drawing/2014/main" id="{5E29AEDD-9CA6-4FF8-809E-50E9C1C04A49}"/>
                </a:ext>
              </a:extLst>
            </p:cNvPr>
            <p:cNvSpPr txBox="1">
              <a:spLocks/>
            </p:cNvSpPr>
            <p:nvPr/>
          </p:nvSpPr>
          <p:spPr>
            <a:xfrm>
              <a:off x="2181541" y="4778034"/>
              <a:ext cx="8423931" cy="8309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dirty="0">
                  <a:solidFill>
                    <a:srgbClr val="5B6087"/>
                  </a:solidFill>
                  <a:effectLst>
                    <a:glow rad="101600">
                      <a:srgbClr val="FFFF00">
                        <a:alpha val="40000"/>
                      </a:srgbClr>
                    </a:glow>
                  </a:effectLst>
                </a:rPr>
                <a:t> </a:t>
              </a:r>
              <a:r>
                <a:rPr lang="en-US" sz="8800" b="1" dirty="0">
                  <a:solidFill>
                    <a:srgbClr val="5B6087"/>
                  </a:solidFill>
                  <a:effectLst>
                    <a:glow rad="101600">
                      <a:srgbClr val="FFFF00">
                        <a:alpha val="40000"/>
                      </a:srgbClr>
                    </a:glow>
                  </a:effectLst>
                  <a:latin typeface="SVN-Moon star" panose="00000400000000000000" pitchFamily="2" charset="0"/>
                </a:rPr>
                <a:t>KHỞI ĐỘNG</a:t>
              </a:r>
            </a:p>
          </p:txBody>
        </p:sp>
      </p:grpSp>
    </p:spTree>
    <p:extLst>
      <p:ext uri="{BB962C8B-B14F-4D97-AF65-F5344CB8AC3E}">
        <p14:creationId xmlns:p14="http://schemas.microsoft.com/office/powerpoint/2010/main" val="72527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4827" y="4957957"/>
            <a:ext cx="10000342" cy="1200329"/>
          </a:xfrm>
          <a:prstGeom prst="rect">
            <a:avLst/>
          </a:prstGeom>
          <a:solidFill>
            <a:schemeClr val="tx2">
              <a:lumMod val="20000"/>
              <a:lumOff val="80000"/>
            </a:schemeClr>
          </a:solidFill>
        </p:spPr>
        <p:txBody>
          <a:bodyPr wrap="square">
            <a:spAutoFit/>
          </a:bodyPr>
          <a:lstStyle/>
          <a:p>
            <a:pPr algn="ctr"/>
            <a:r>
              <a:rPr lang="en-US" sz="2400" b="1" dirty="0" err="1">
                <a:latin typeface="UTM Avo" panose="02040603050506020204" pitchFamily="18" charset="0"/>
              </a:rPr>
              <a:t>Thợ</a:t>
            </a:r>
            <a:r>
              <a:rPr lang="en-US" sz="2400" b="1" dirty="0">
                <a:latin typeface="UTM Avo" panose="02040603050506020204" pitchFamily="18" charset="0"/>
              </a:rPr>
              <a:t> </a:t>
            </a:r>
            <a:r>
              <a:rPr lang="en-US" sz="2400" b="1" dirty="0" err="1">
                <a:latin typeface="UTM Avo" panose="02040603050506020204" pitchFamily="18" charset="0"/>
              </a:rPr>
              <a:t>kim</a:t>
            </a:r>
            <a:r>
              <a:rPr lang="en-US" sz="2400" b="1" dirty="0">
                <a:latin typeface="UTM Avo" panose="02040603050506020204" pitchFamily="18" charset="0"/>
              </a:rPr>
              <a:t> </a:t>
            </a:r>
            <a:r>
              <a:rPr lang="en-US" sz="2400" b="1" dirty="0" err="1">
                <a:latin typeface="UTM Avo" panose="02040603050506020204" pitchFamily="18" charset="0"/>
              </a:rPr>
              <a:t>hoàn</a:t>
            </a:r>
            <a:r>
              <a:rPr lang="en-US" sz="2400" b="1"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người</a:t>
            </a:r>
            <a:r>
              <a:rPr lang="en-US" sz="2400" dirty="0">
                <a:latin typeface="UTM Avo" panose="02040603050506020204" pitchFamily="18" charset="0"/>
              </a:rPr>
              <a:t> </a:t>
            </a:r>
            <a:r>
              <a:rPr lang="en-US" sz="2400" dirty="0" err="1">
                <a:latin typeface="UTM Avo" panose="02040603050506020204" pitchFamily="18" charset="0"/>
              </a:rPr>
              <a:t>trực</a:t>
            </a:r>
            <a:r>
              <a:rPr lang="en-US" sz="2400" dirty="0">
                <a:latin typeface="UTM Avo" panose="02040603050506020204" pitchFamily="18" charset="0"/>
              </a:rPr>
              <a:t> </a:t>
            </a:r>
            <a:r>
              <a:rPr lang="en-US" sz="2400" dirty="0" err="1">
                <a:latin typeface="UTM Avo" panose="02040603050506020204" pitchFamily="18" charset="0"/>
              </a:rPr>
              <a:t>tiếp</a:t>
            </a:r>
            <a:r>
              <a:rPr lang="en-US" sz="2400" dirty="0">
                <a:latin typeface="UTM Avo" panose="02040603050506020204" pitchFamily="18" charset="0"/>
              </a:rPr>
              <a:t> </a:t>
            </a:r>
            <a:r>
              <a:rPr lang="en-US" sz="2400" dirty="0" err="1">
                <a:latin typeface="UTM Avo" panose="02040603050506020204" pitchFamily="18" charset="0"/>
              </a:rPr>
              <a:t>chế</a:t>
            </a:r>
            <a:r>
              <a:rPr lang="en-US" sz="2400" dirty="0">
                <a:latin typeface="UTM Avo" panose="02040603050506020204" pitchFamily="18" charset="0"/>
              </a:rPr>
              <a:t> </a:t>
            </a:r>
            <a:r>
              <a:rPr lang="en-US" sz="2400" dirty="0" err="1">
                <a:latin typeface="UTM Avo" panose="02040603050506020204" pitchFamily="18" charset="0"/>
              </a:rPr>
              <a:t>tác</a:t>
            </a:r>
            <a:r>
              <a:rPr lang="en-US" sz="2400" dirty="0">
                <a:latin typeface="UTM Avo" panose="02040603050506020204" pitchFamily="18" charset="0"/>
              </a:rPr>
              <a:t> ra </a:t>
            </a:r>
            <a:r>
              <a:rPr lang="en-US" sz="2400" dirty="0" err="1">
                <a:latin typeface="UTM Avo" panose="02040603050506020204" pitchFamily="18" charset="0"/>
              </a:rPr>
              <a:t>nhiều</a:t>
            </a:r>
            <a:r>
              <a:rPr lang="en-US" sz="2400" dirty="0">
                <a:latin typeface="UTM Avo" panose="02040603050506020204" pitchFamily="18" charset="0"/>
              </a:rPr>
              <a:t> </a:t>
            </a:r>
            <a:r>
              <a:rPr lang="en-US" sz="2400" dirty="0" err="1">
                <a:latin typeface="UTM Avo" panose="02040603050506020204" pitchFamily="18" charset="0"/>
              </a:rPr>
              <a:t>loại</a:t>
            </a:r>
            <a:r>
              <a:rPr lang="en-US" sz="2400" dirty="0">
                <a:latin typeface="UTM Avo" panose="02040603050506020204" pitchFamily="18" charset="0"/>
              </a:rPr>
              <a:t> </a:t>
            </a:r>
            <a:r>
              <a:rPr lang="en-US" sz="2400" dirty="0" err="1">
                <a:latin typeface="UTM Avo" panose="02040603050506020204" pitchFamily="18" charset="0"/>
              </a:rPr>
              <a:t>đồ</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hoàn</a:t>
            </a:r>
            <a:r>
              <a:rPr lang="en-US" sz="2400" dirty="0">
                <a:latin typeface="UTM Avo" panose="02040603050506020204" pitchFamily="18" charset="0"/>
              </a:rPr>
              <a:t> </a:t>
            </a:r>
            <a:r>
              <a:rPr lang="en-US" sz="2400" dirty="0" err="1">
                <a:latin typeface="UTM Avo" panose="02040603050506020204" pitchFamily="18" charset="0"/>
              </a:rPr>
              <a:t>khác</a:t>
            </a:r>
            <a:r>
              <a:rPr lang="en-US" sz="2400" dirty="0">
                <a:latin typeface="UTM Avo" panose="02040603050506020204" pitchFamily="18" charset="0"/>
              </a:rPr>
              <a:t> </a:t>
            </a:r>
            <a:r>
              <a:rPr lang="en-US" sz="2400" dirty="0" err="1">
                <a:latin typeface="UTM Avo" panose="02040603050506020204" pitchFamily="18" charset="0"/>
              </a:rPr>
              <a:t>nhau</a:t>
            </a:r>
            <a:r>
              <a:rPr lang="en-US" sz="2400" dirty="0">
                <a:latin typeface="UTM Avo" panose="02040603050506020204" pitchFamily="18" charset="0"/>
              </a:rPr>
              <a:t> </a:t>
            </a:r>
            <a:r>
              <a:rPr lang="en-US" sz="2400" dirty="0" err="1">
                <a:latin typeface="UTM Avo" panose="02040603050506020204" pitchFamily="18" charset="0"/>
              </a:rPr>
              <a:t>như</a:t>
            </a:r>
            <a:r>
              <a:rPr lang="en-US" sz="2400" dirty="0">
                <a:latin typeface="UTM Avo" panose="02040603050506020204" pitchFamily="18" charset="0"/>
              </a:rPr>
              <a:t> </a:t>
            </a:r>
            <a:r>
              <a:rPr lang="en-US" sz="2400" dirty="0" err="1">
                <a:latin typeface="UTM Avo" panose="02040603050506020204" pitchFamily="18" charset="0"/>
              </a:rPr>
              <a:t>nhẫn</a:t>
            </a:r>
            <a:r>
              <a:rPr lang="en-US" sz="2400" dirty="0">
                <a:latin typeface="UTM Avo" panose="02040603050506020204" pitchFamily="18" charset="0"/>
              </a:rPr>
              <a:t>, </a:t>
            </a:r>
            <a:r>
              <a:rPr lang="en-US" sz="2400" dirty="0" err="1">
                <a:latin typeface="UTM Avo" panose="02040603050506020204" pitchFamily="18" charset="0"/>
              </a:rPr>
              <a:t>bông</a:t>
            </a:r>
            <a:r>
              <a:rPr lang="en-US" sz="2400" dirty="0">
                <a:latin typeface="UTM Avo" panose="02040603050506020204" pitchFamily="18" charset="0"/>
              </a:rPr>
              <a:t> tai, </a:t>
            </a:r>
            <a:r>
              <a:rPr lang="en-US" sz="2400" dirty="0" err="1">
                <a:latin typeface="UTM Avo" panose="02040603050506020204" pitchFamily="18" charset="0"/>
              </a:rPr>
              <a:t>lắc</a:t>
            </a:r>
            <a:r>
              <a:rPr lang="en-US" sz="2400" dirty="0">
                <a:latin typeface="UTM Avo" panose="02040603050506020204" pitchFamily="18" charset="0"/>
              </a:rPr>
              <a:t>, </a:t>
            </a:r>
            <a:r>
              <a:rPr lang="en-US" sz="2400" dirty="0" err="1">
                <a:latin typeface="UTM Avo" panose="02040603050506020204" pitchFamily="18" charset="0"/>
              </a:rPr>
              <a:t>dây</a:t>
            </a:r>
            <a:r>
              <a:rPr lang="en-US" sz="2400" dirty="0">
                <a:latin typeface="UTM Avo" panose="02040603050506020204" pitchFamily="18" charset="0"/>
              </a:rPr>
              <a:t> </a:t>
            </a:r>
            <a:r>
              <a:rPr lang="en-US" sz="2400" dirty="0" err="1">
                <a:latin typeface="UTM Avo" panose="02040603050506020204" pitchFamily="18" charset="0"/>
              </a:rPr>
              <a:t>chuyền</a:t>
            </a:r>
            <a:r>
              <a:rPr lang="en-US" sz="2400" dirty="0">
                <a:latin typeface="UTM Avo" panose="02040603050506020204" pitchFamily="18" charset="0"/>
              </a:rPr>
              <a:t>,… </a:t>
            </a:r>
            <a:r>
              <a:rPr lang="en-US" sz="2400" dirty="0" err="1">
                <a:latin typeface="UTM Avo" panose="02040603050506020204" pitchFamily="18" charset="0"/>
              </a:rPr>
              <a:t>bằng</a:t>
            </a:r>
            <a:r>
              <a:rPr lang="en-US" sz="2400" dirty="0">
                <a:latin typeface="UTM Avo" panose="02040603050506020204" pitchFamily="18" charset="0"/>
              </a:rPr>
              <a:t> </a:t>
            </a:r>
            <a:r>
              <a:rPr lang="en-US" sz="2400" dirty="0" err="1">
                <a:latin typeface="UTM Avo" panose="02040603050506020204" pitchFamily="18" charset="0"/>
              </a:rPr>
              <a:t>kim</a:t>
            </a:r>
            <a:r>
              <a:rPr lang="en-US" sz="2400" dirty="0">
                <a:latin typeface="UTM Avo" panose="02040603050506020204" pitchFamily="18" charset="0"/>
              </a:rPr>
              <a:t> </a:t>
            </a:r>
            <a:r>
              <a:rPr lang="en-US" sz="2400" dirty="0" err="1">
                <a:latin typeface="UTM Avo" panose="02040603050506020204" pitchFamily="18" charset="0"/>
              </a:rPr>
              <a:t>loại</a:t>
            </a:r>
            <a:r>
              <a:rPr lang="en-US" sz="2400" dirty="0">
                <a:latin typeface="UTM Avo" panose="02040603050506020204" pitchFamily="18" charset="0"/>
              </a:rPr>
              <a:t> </a:t>
            </a:r>
            <a:r>
              <a:rPr lang="en-US" sz="2400" dirty="0" err="1">
                <a:latin typeface="UTM Avo" panose="02040603050506020204" pitchFamily="18" charset="0"/>
              </a:rPr>
              <a:t>quý</a:t>
            </a:r>
            <a:r>
              <a:rPr lang="en-US" sz="2400" dirty="0">
                <a:latin typeface="UTM Avo" panose="02040603050506020204" pitchFamily="18" charset="0"/>
              </a:rPr>
              <a:t> </a:t>
            </a:r>
            <a:r>
              <a:rPr lang="en-US" sz="2400" dirty="0" err="1">
                <a:latin typeface="UTM Avo" panose="02040603050506020204" pitchFamily="18" charset="0"/>
              </a:rPr>
              <a:t>như</a:t>
            </a:r>
            <a:r>
              <a:rPr lang="en-US" sz="2400" dirty="0">
                <a:latin typeface="UTM Avo" panose="02040603050506020204" pitchFamily="18" charset="0"/>
              </a:rPr>
              <a:t> </a:t>
            </a:r>
            <a:r>
              <a:rPr lang="en-US" sz="2400" dirty="0" err="1">
                <a:latin typeface="UTM Avo" panose="02040603050506020204" pitchFamily="18" charset="0"/>
              </a:rPr>
              <a:t>vàng</a:t>
            </a:r>
            <a:r>
              <a:rPr lang="en-US" sz="2400" dirty="0">
                <a:latin typeface="UTM Avo" panose="02040603050506020204" pitchFamily="18" charset="0"/>
              </a:rPr>
              <a:t>, </a:t>
            </a:r>
            <a:r>
              <a:rPr lang="en-US" sz="2400" dirty="0" err="1">
                <a:latin typeface="UTM Avo" panose="02040603050506020204" pitchFamily="18" charset="0"/>
              </a:rPr>
              <a:t>bạc</a:t>
            </a:r>
            <a:r>
              <a:rPr lang="en-US" sz="2400" dirty="0">
                <a:latin typeface="UTM Avo" panose="02040603050506020204" pitchFamily="18" charset="0"/>
              </a:rPr>
              <a:t>, </a:t>
            </a:r>
            <a:r>
              <a:rPr lang="en-US" sz="2400" dirty="0" err="1">
                <a:latin typeface="UTM Avo" panose="02040603050506020204" pitchFamily="18" charset="0"/>
              </a:rPr>
              <a:t>đồng</a:t>
            </a:r>
            <a:r>
              <a:rPr lang="en-US" sz="2400" dirty="0">
                <a:latin typeface="UTM Avo" panose="02040603050506020204" pitchFamily="18" charset="0"/>
              </a:rPr>
              <a:t> </a:t>
            </a:r>
            <a:r>
              <a:rPr lang="en-US" sz="2400" dirty="0" err="1">
                <a:latin typeface="UTM Avo" panose="02040603050506020204" pitchFamily="18" charset="0"/>
              </a:rPr>
              <a:t>theo</a:t>
            </a:r>
            <a:r>
              <a:rPr lang="en-US" sz="2400" dirty="0">
                <a:latin typeface="UTM Avo" panose="02040603050506020204" pitchFamily="18" charset="0"/>
              </a:rPr>
              <a:t> </a:t>
            </a:r>
            <a:r>
              <a:rPr lang="en-US" sz="2400" dirty="0" err="1">
                <a:latin typeface="UTM Avo" panose="02040603050506020204" pitchFamily="18" charset="0"/>
              </a:rPr>
              <a:t>những</a:t>
            </a:r>
            <a:r>
              <a:rPr lang="en-US" sz="2400" dirty="0">
                <a:latin typeface="UTM Avo" panose="02040603050506020204" pitchFamily="18" charset="0"/>
              </a:rPr>
              <a:t> </a:t>
            </a:r>
            <a:r>
              <a:rPr lang="en-US" sz="2400" dirty="0" err="1">
                <a:latin typeface="UTM Avo" panose="02040603050506020204" pitchFamily="18" charset="0"/>
              </a:rPr>
              <a:t>mẫu</a:t>
            </a:r>
            <a:r>
              <a:rPr lang="en-US" sz="2400" dirty="0">
                <a:latin typeface="UTM Avo" panose="02040603050506020204" pitchFamily="18" charset="0"/>
              </a:rPr>
              <a:t> </a:t>
            </a:r>
            <a:r>
              <a:rPr lang="en-US" sz="2400" dirty="0" err="1">
                <a:latin typeface="UTM Avo" panose="02040603050506020204" pitchFamily="18" charset="0"/>
              </a:rPr>
              <a:t>thiết</a:t>
            </a:r>
            <a:r>
              <a:rPr lang="en-US" sz="2400" dirty="0">
                <a:latin typeface="UTM Avo" panose="02040603050506020204" pitchFamily="18" charset="0"/>
              </a:rPr>
              <a:t> </a:t>
            </a:r>
            <a:r>
              <a:rPr lang="en-US" sz="2400" dirty="0" err="1">
                <a:latin typeface="UTM Avo" panose="02040603050506020204" pitchFamily="18" charset="0"/>
              </a:rPr>
              <a:t>kế</a:t>
            </a:r>
            <a:r>
              <a:rPr lang="en-US" sz="2400" dirty="0">
                <a:latin typeface="UTM Avo" panose="02040603050506020204" pitchFamily="18" charset="0"/>
              </a:rPr>
              <a:t>    </a:t>
            </a:r>
            <a:endParaRPr lang="vi-VN"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50" y="847005"/>
            <a:ext cx="5684448" cy="3789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0" name="Picture 2" descr="The Jewelers&amp;#39;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825" y="767002"/>
            <a:ext cx="5617758" cy="38696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84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left)">
                                      <p:cBhvr>
                                        <p:cTn id="10" dur="1500"/>
                                        <p:tgtEl>
                                          <p:spTgt spid="2050"/>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5">
            <a:extLst>
              <a:ext uri="{FF2B5EF4-FFF2-40B4-BE49-F238E27FC236}">
                <a16:creationId xmlns:a16="http://schemas.microsoft.com/office/drawing/2014/main" id="{4C572389-8D99-4C17-9219-907F7A475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51379" y="234340"/>
            <a:ext cx="844159" cy="1099166"/>
          </a:xfrm>
          <a:prstGeom prst="rect">
            <a:avLst/>
          </a:prstGeom>
        </p:spPr>
      </p:pic>
      <p:sp>
        <p:nvSpPr>
          <p:cNvPr id="14" name="Rectangle 13"/>
          <p:cNvSpPr/>
          <p:nvPr/>
        </p:nvSpPr>
        <p:spPr>
          <a:xfrm>
            <a:off x="1122947" y="2745810"/>
            <a:ext cx="10058399" cy="2062103"/>
          </a:xfrm>
          <a:prstGeom prst="rect">
            <a:avLst/>
          </a:prstGeom>
          <a:solidFill>
            <a:schemeClr val="tx2">
              <a:lumMod val="40000"/>
              <a:lumOff val="60000"/>
            </a:schemeClr>
          </a:solidFill>
        </p:spPr>
        <p:txBody>
          <a:bodyPr wrap="square">
            <a:spAutoFit/>
          </a:bodyPr>
          <a:lstStyle/>
          <a:p>
            <a:pPr lvl="0" algn="just"/>
            <a:r>
              <a:rPr lang="vi-VN" sz="3200" b="1" dirty="0">
                <a:solidFill>
                  <a:prstClr val="black"/>
                </a:solidFill>
                <a:latin typeface="UTM Avo" panose="02040603050506020204" pitchFamily="18" charset="0"/>
              </a:rPr>
              <a:t>Nhưng ai </a:t>
            </a:r>
            <a:r>
              <a:rPr lang="vi-VN" sz="3200" b="1" dirty="0" err="1">
                <a:solidFill>
                  <a:prstClr val="black"/>
                </a:solidFill>
                <a:latin typeface="UTM Avo" panose="02040603050506020204" pitchFamily="18" charset="0"/>
              </a:rPr>
              <a:t>nấy</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đều</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nói</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là</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đòi</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hỏi</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của</a:t>
            </a:r>
            <a:r>
              <a:rPr lang="vi-VN" sz="3200" b="1" dirty="0">
                <a:solidFill>
                  <a:prstClr val="black"/>
                </a:solidFill>
                <a:latin typeface="UTM Avo" panose="02040603050506020204" pitchFamily="18" charset="0"/>
              </a:rPr>
              <a:t> công </a:t>
            </a:r>
            <a:r>
              <a:rPr lang="vi-VN" sz="3200" b="1" dirty="0" err="1">
                <a:solidFill>
                  <a:prstClr val="black"/>
                </a:solidFill>
                <a:latin typeface="UTM Avo" panose="02040603050506020204" pitchFamily="18" charset="0"/>
              </a:rPr>
              <a:t>chúa</a:t>
            </a:r>
            <a:r>
              <a:rPr lang="vi-VN" sz="3200" b="1" dirty="0">
                <a:solidFill>
                  <a:prstClr val="black"/>
                </a:solidFill>
                <a:latin typeface="UTM Avo" panose="02040603050506020204" pitchFamily="18" charset="0"/>
              </a:rPr>
              <a:t> không </a:t>
            </a:r>
            <a:r>
              <a:rPr lang="vi-VN" sz="3200" b="1" dirty="0" err="1">
                <a:solidFill>
                  <a:prstClr val="black"/>
                </a:solidFill>
                <a:latin typeface="UTM Avo" panose="02040603050506020204" pitchFamily="18" charset="0"/>
              </a:rPr>
              <a:t>thể</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thực</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hiện</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được</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vì</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mặt</a:t>
            </a:r>
            <a:r>
              <a:rPr lang="vi-VN" sz="3200" b="1" dirty="0">
                <a:solidFill>
                  <a:prstClr val="black"/>
                </a:solidFill>
                <a:latin typeface="UTM Avo" panose="02040603050506020204" pitchFamily="18" charset="0"/>
              </a:rPr>
              <a:t> trăng ở </a:t>
            </a:r>
            <a:r>
              <a:rPr lang="vi-VN" sz="3200" b="1" dirty="0" err="1">
                <a:solidFill>
                  <a:prstClr val="black"/>
                </a:solidFill>
                <a:latin typeface="UTM Avo" panose="02040603050506020204" pitchFamily="18" charset="0"/>
              </a:rPr>
              <a:t>rất</a:t>
            </a:r>
            <a:r>
              <a:rPr lang="vi-VN" sz="3200" b="1" dirty="0">
                <a:solidFill>
                  <a:prstClr val="black"/>
                </a:solidFill>
                <a:latin typeface="UTM Avo" panose="02040603050506020204" pitchFamily="18" charset="0"/>
              </a:rPr>
              <a:t> xa </a:t>
            </a:r>
            <a:r>
              <a:rPr lang="vi-VN" sz="3200" b="1" dirty="0" err="1">
                <a:solidFill>
                  <a:prstClr val="black"/>
                </a:solidFill>
                <a:latin typeface="UTM Avo" panose="02040603050506020204" pitchFamily="18" charset="0"/>
              </a:rPr>
              <a:t>và</a:t>
            </a:r>
            <a:r>
              <a:rPr lang="vi-VN" sz="3200" b="1" dirty="0">
                <a:solidFill>
                  <a:prstClr val="black"/>
                </a:solidFill>
                <a:latin typeface="UTM Avo" panose="02040603050506020204" pitchFamily="18" charset="0"/>
              </a:rPr>
              <a:t> to </a:t>
            </a:r>
            <a:r>
              <a:rPr lang="vi-VN" sz="3200" b="1" dirty="0" err="1">
                <a:solidFill>
                  <a:prstClr val="black"/>
                </a:solidFill>
                <a:latin typeface="UTM Avo" panose="02040603050506020204" pitchFamily="18" charset="0"/>
              </a:rPr>
              <a:t>gấp</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hàng</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nghìn</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lần</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đất</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nước</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của</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nhà</a:t>
            </a:r>
            <a:r>
              <a:rPr lang="vi-VN" sz="3200" b="1" dirty="0">
                <a:solidFill>
                  <a:prstClr val="black"/>
                </a:solidFill>
                <a:latin typeface="UTM Avo" panose="02040603050506020204" pitchFamily="18" charset="0"/>
              </a:rPr>
              <a:t> vua.</a:t>
            </a:r>
          </a:p>
        </p:txBody>
      </p:sp>
      <p:sp>
        <p:nvSpPr>
          <p:cNvPr id="15" name="TextBox 14"/>
          <p:cNvSpPr txBox="1"/>
          <p:nvPr/>
        </p:nvSpPr>
        <p:spPr>
          <a:xfrm>
            <a:off x="7772398" y="3192086"/>
            <a:ext cx="553453" cy="646331"/>
          </a:xfrm>
          <a:prstGeom prst="rect">
            <a:avLst/>
          </a:prstGeom>
          <a:noFill/>
        </p:spPr>
        <p:txBody>
          <a:bodyPr wrap="square" rtlCol="0">
            <a:spAutoFit/>
          </a:bodyPr>
          <a:lstStyle/>
          <a:p>
            <a:r>
              <a:rPr lang="en-US" sz="3600" b="1" dirty="0">
                <a:solidFill>
                  <a:schemeClr val="accent2">
                    <a:lumMod val="50000"/>
                  </a:schemeClr>
                </a:solidFill>
                <a:latin typeface="UTM Avo" panose="02040603050506020204" pitchFamily="18" charset="0"/>
              </a:rPr>
              <a:t>/</a:t>
            </a:r>
            <a:endParaRPr lang="vi-VN" sz="3600" b="1" dirty="0">
              <a:solidFill>
                <a:schemeClr val="accent2">
                  <a:lumMod val="50000"/>
                </a:schemeClr>
              </a:solidFill>
            </a:endParaRPr>
          </a:p>
        </p:txBody>
      </p:sp>
      <p:sp>
        <p:nvSpPr>
          <p:cNvPr id="16" name="TextBox 15"/>
          <p:cNvSpPr txBox="1"/>
          <p:nvPr/>
        </p:nvSpPr>
        <p:spPr>
          <a:xfrm>
            <a:off x="2326104" y="3711660"/>
            <a:ext cx="553453" cy="646331"/>
          </a:xfrm>
          <a:prstGeom prst="rect">
            <a:avLst/>
          </a:prstGeom>
          <a:noFill/>
        </p:spPr>
        <p:txBody>
          <a:bodyPr wrap="square" rtlCol="0">
            <a:spAutoFit/>
          </a:bodyPr>
          <a:lstStyle/>
          <a:p>
            <a:r>
              <a:rPr lang="en-US" sz="3600" b="1" dirty="0">
                <a:solidFill>
                  <a:schemeClr val="accent2">
                    <a:lumMod val="50000"/>
                  </a:schemeClr>
                </a:solidFill>
                <a:latin typeface="UTM Avo" panose="02040603050506020204" pitchFamily="18" charset="0"/>
              </a:rPr>
              <a:t>/</a:t>
            </a:r>
            <a:endParaRPr lang="vi-VN" sz="3600" b="1" dirty="0">
              <a:solidFill>
                <a:schemeClr val="accent2">
                  <a:lumMod val="50000"/>
                </a:schemeClr>
              </a:solidFill>
            </a:endParaRPr>
          </a:p>
        </p:txBody>
      </p:sp>
      <p:grpSp>
        <p:nvGrpSpPr>
          <p:cNvPr id="21" name="Group 20"/>
          <p:cNvGrpSpPr/>
          <p:nvPr/>
        </p:nvGrpSpPr>
        <p:grpSpPr>
          <a:xfrm>
            <a:off x="1122946" y="2731886"/>
            <a:ext cx="10058399" cy="2062103"/>
            <a:chOff x="1155033" y="3068252"/>
            <a:chExt cx="10058399" cy="2062103"/>
          </a:xfrm>
        </p:grpSpPr>
        <p:sp>
          <p:nvSpPr>
            <p:cNvPr id="18" name="Rectangle 17"/>
            <p:cNvSpPr/>
            <p:nvPr/>
          </p:nvSpPr>
          <p:spPr>
            <a:xfrm>
              <a:off x="1155033" y="3068252"/>
              <a:ext cx="10058399" cy="2062103"/>
            </a:xfrm>
            <a:prstGeom prst="rect">
              <a:avLst/>
            </a:prstGeom>
            <a:solidFill>
              <a:schemeClr val="tx2">
                <a:lumMod val="40000"/>
                <a:lumOff val="60000"/>
              </a:schemeClr>
            </a:solidFill>
          </p:spPr>
          <p:txBody>
            <a:bodyPr wrap="square">
              <a:spAutoFit/>
            </a:bodyPr>
            <a:lstStyle/>
            <a:p>
              <a:pPr lvl="0" algn="just"/>
              <a:r>
                <a:rPr lang="vi-VN" sz="3200" b="1" dirty="0">
                  <a:solidFill>
                    <a:prstClr val="black"/>
                  </a:solidFill>
                  <a:latin typeface="UTM Avo" panose="02040603050506020204" pitchFamily="18" charset="0"/>
                </a:rPr>
                <a:t>Nhưng ai </a:t>
              </a:r>
              <a:r>
                <a:rPr lang="vi-VN" sz="3200" b="1" dirty="0" err="1">
                  <a:solidFill>
                    <a:prstClr val="black"/>
                  </a:solidFill>
                  <a:latin typeface="UTM Avo" panose="02040603050506020204" pitchFamily="18" charset="0"/>
                </a:rPr>
                <a:t>nấy</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đều</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nói</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là</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đòi</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hỏi</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của</a:t>
              </a:r>
              <a:r>
                <a:rPr lang="vi-VN" sz="3200" b="1" dirty="0">
                  <a:solidFill>
                    <a:prstClr val="black"/>
                  </a:solidFill>
                  <a:latin typeface="UTM Avo" panose="02040603050506020204" pitchFamily="18" charset="0"/>
                </a:rPr>
                <a:t> công </a:t>
              </a:r>
              <a:r>
                <a:rPr lang="vi-VN" sz="3200" b="1" dirty="0" err="1">
                  <a:solidFill>
                    <a:prstClr val="black"/>
                  </a:solidFill>
                  <a:latin typeface="UTM Avo" panose="02040603050506020204" pitchFamily="18" charset="0"/>
                </a:rPr>
                <a:t>chúa</a:t>
              </a:r>
              <a:r>
                <a:rPr lang="vi-VN" sz="3200" b="1" dirty="0">
                  <a:solidFill>
                    <a:prstClr val="black"/>
                  </a:solidFill>
                  <a:latin typeface="UTM Avo" panose="02040603050506020204" pitchFamily="18" charset="0"/>
                </a:rPr>
                <a:t> </a:t>
              </a:r>
              <a:r>
                <a:rPr lang="vi-VN" sz="3200" b="1" dirty="0">
                  <a:solidFill>
                    <a:srgbClr val="CF2665"/>
                  </a:solidFill>
                  <a:latin typeface="UTM Avo" panose="02040603050506020204" pitchFamily="18" charset="0"/>
                </a:rPr>
                <a:t>không </a:t>
              </a:r>
              <a:r>
                <a:rPr lang="vi-VN" sz="3200" b="1" dirty="0" err="1">
                  <a:solidFill>
                    <a:srgbClr val="CF2665"/>
                  </a:solidFill>
                  <a:latin typeface="UTM Avo" panose="02040603050506020204" pitchFamily="18" charset="0"/>
                </a:rPr>
                <a:t>thể</a:t>
              </a:r>
              <a:r>
                <a:rPr lang="vi-VN" sz="3200" b="1" dirty="0">
                  <a:solidFill>
                    <a:srgbClr val="CF2665"/>
                  </a:solidFill>
                  <a:latin typeface="UTM Avo" panose="02040603050506020204" pitchFamily="18" charset="0"/>
                </a:rPr>
                <a:t> </a:t>
              </a:r>
              <a:r>
                <a:rPr lang="vi-VN" sz="3200" b="1" dirty="0" err="1">
                  <a:solidFill>
                    <a:srgbClr val="CF2665"/>
                  </a:solidFill>
                  <a:latin typeface="UTM Avo" panose="02040603050506020204" pitchFamily="18" charset="0"/>
                </a:rPr>
                <a:t>thực</a:t>
              </a:r>
              <a:r>
                <a:rPr lang="vi-VN" sz="3200" b="1" dirty="0">
                  <a:solidFill>
                    <a:srgbClr val="CF2665"/>
                  </a:solidFill>
                  <a:latin typeface="UTM Avo" panose="02040603050506020204" pitchFamily="18" charset="0"/>
                </a:rPr>
                <a:t> </a:t>
              </a:r>
              <a:r>
                <a:rPr lang="vi-VN" sz="3200" b="1" dirty="0" err="1">
                  <a:solidFill>
                    <a:srgbClr val="CF2665"/>
                  </a:solidFill>
                  <a:latin typeface="UTM Avo" panose="02040603050506020204" pitchFamily="18" charset="0"/>
                </a:rPr>
                <a:t>hiện</a:t>
              </a:r>
              <a:r>
                <a:rPr lang="vi-VN" sz="3200" b="1" dirty="0">
                  <a:solidFill>
                    <a:srgbClr val="CF2665"/>
                  </a:solidFill>
                  <a:latin typeface="UTM Avo" panose="02040603050506020204" pitchFamily="18" charset="0"/>
                </a:rPr>
                <a:t> </a:t>
              </a:r>
              <a:r>
                <a:rPr lang="vi-VN" sz="3200" b="1" dirty="0" err="1">
                  <a:solidFill>
                    <a:srgbClr val="CF2665"/>
                  </a:solidFill>
                  <a:latin typeface="UTM Avo" panose="02040603050506020204" pitchFamily="18" charset="0"/>
                </a:rPr>
                <a:t>được</a:t>
              </a:r>
              <a:r>
                <a:rPr lang="vi-VN" sz="3200" b="1" dirty="0">
                  <a:solidFill>
                    <a:srgbClr val="CF2665"/>
                  </a:solidFill>
                  <a:latin typeface="UTM Avo" panose="02040603050506020204" pitchFamily="18" charset="0"/>
                </a:rPr>
                <a:t> </a:t>
              </a:r>
              <a:r>
                <a:rPr lang="vi-VN" sz="3200" b="1" dirty="0" err="1">
                  <a:solidFill>
                    <a:prstClr val="black"/>
                  </a:solidFill>
                  <a:latin typeface="UTM Avo" panose="02040603050506020204" pitchFamily="18" charset="0"/>
                </a:rPr>
                <a:t>vì</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mặt</a:t>
              </a:r>
              <a:r>
                <a:rPr lang="vi-VN" sz="3200" b="1" dirty="0">
                  <a:solidFill>
                    <a:prstClr val="black"/>
                  </a:solidFill>
                  <a:latin typeface="UTM Avo" panose="02040603050506020204" pitchFamily="18" charset="0"/>
                </a:rPr>
                <a:t> trăng ở </a:t>
              </a:r>
              <a:r>
                <a:rPr lang="vi-VN" sz="3200" b="1" dirty="0" err="1">
                  <a:solidFill>
                    <a:srgbClr val="CF2665"/>
                  </a:solidFill>
                  <a:latin typeface="UTM Avo" panose="02040603050506020204" pitchFamily="18" charset="0"/>
                </a:rPr>
                <a:t>rất</a:t>
              </a:r>
              <a:r>
                <a:rPr lang="vi-VN" sz="3200" b="1" dirty="0">
                  <a:solidFill>
                    <a:srgbClr val="CF2665"/>
                  </a:solidFill>
                  <a:latin typeface="UTM Avo" panose="02040603050506020204" pitchFamily="18" charset="0"/>
                </a:rPr>
                <a:t> xa</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và</a:t>
              </a:r>
              <a:r>
                <a:rPr lang="vi-VN" sz="3200" b="1" dirty="0">
                  <a:solidFill>
                    <a:prstClr val="black"/>
                  </a:solidFill>
                  <a:latin typeface="UTM Avo" panose="02040603050506020204" pitchFamily="18" charset="0"/>
                </a:rPr>
                <a:t> to </a:t>
              </a:r>
              <a:r>
                <a:rPr lang="vi-VN" sz="3200" b="1" dirty="0" err="1">
                  <a:solidFill>
                    <a:prstClr val="black"/>
                  </a:solidFill>
                  <a:latin typeface="UTM Avo" panose="02040603050506020204" pitchFamily="18" charset="0"/>
                </a:rPr>
                <a:t>gấp</a:t>
              </a:r>
              <a:r>
                <a:rPr lang="vi-VN" sz="3200" b="1" dirty="0">
                  <a:solidFill>
                    <a:prstClr val="black"/>
                  </a:solidFill>
                  <a:latin typeface="UTM Avo" panose="02040603050506020204" pitchFamily="18" charset="0"/>
                </a:rPr>
                <a:t> </a:t>
              </a:r>
              <a:r>
                <a:rPr lang="vi-VN" sz="3200" b="1" dirty="0" err="1">
                  <a:solidFill>
                    <a:srgbClr val="CF2665"/>
                  </a:solidFill>
                  <a:latin typeface="UTM Avo" panose="02040603050506020204" pitchFamily="18" charset="0"/>
                </a:rPr>
                <a:t>hàng</a:t>
              </a:r>
              <a:r>
                <a:rPr lang="vi-VN" sz="3200" b="1" dirty="0">
                  <a:solidFill>
                    <a:srgbClr val="CF2665"/>
                  </a:solidFill>
                  <a:latin typeface="UTM Avo" panose="02040603050506020204" pitchFamily="18" charset="0"/>
                </a:rPr>
                <a:t> </a:t>
              </a:r>
              <a:r>
                <a:rPr lang="vi-VN" sz="3200" b="1" dirty="0" err="1">
                  <a:solidFill>
                    <a:srgbClr val="CF2665"/>
                  </a:solidFill>
                  <a:latin typeface="UTM Avo" panose="02040603050506020204" pitchFamily="18" charset="0"/>
                </a:rPr>
                <a:t>nghìn</a:t>
              </a:r>
              <a:r>
                <a:rPr lang="vi-VN" sz="3200" b="1" dirty="0">
                  <a:solidFill>
                    <a:srgbClr val="CF2665"/>
                  </a:solidFill>
                  <a:latin typeface="UTM Avo" panose="02040603050506020204" pitchFamily="18" charset="0"/>
                </a:rPr>
                <a:t> </a:t>
              </a:r>
              <a:r>
                <a:rPr lang="vi-VN" sz="3200" b="1" dirty="0" err="1">
                  <a:solidFill>
                    <a:srgbClr val="CF2665"/>
                  </a:solidFill>
                  <a:latin typeface="UTM Avo" panose="02040603050506020204" pitchFamily="18" charset="0"/>
                </a:rPr>
                <a:t>lần</a:t>
              </a:r>
              <a:r>
                <a:rPr lang="vi-VN" sz="3200" b="1" dirty="0">
                  <a:solidFill>
                    <a:srgbClr val="CF2665"/>
                  </a:solidFill>
                  <a:latin typeface="UTM Avo" panose="02040603050506020204" pitchFamily="18" charset="0"/>
                </a:rPr>
                <a:t> </a:t>
              </a:r>
              <a:r>
                <a:rPr lang="vi-VN" sz="3200" b="1" dirty="0" err="1">
                  <a:solidFill>
                    <a:prstClr val="black"/>
                  </a:solidFill>
                  <a:latin typeface="UTM Avo" panose="02040603050506020204" pitchFamily="18" charset="0"/>
                </a:rPr>
                <a:t>đất</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nước</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của</a:t>
              </a:r>
              <a:r>
                <a:rPr lang="vi-VN" sz="3200" b="1" dirty="0">
                  <a:solidFill>
                    <a:prstClr val="black"/>
                  </a:solidFill>
                  <a:latin typeface="UTM Avo" panose="02040603050506020204" pitchFamily="18" charset="0"/>
                </a:rPr>
                <a:t> </a:t>
              </a:r>
              <a:r>
                <a:rPr lang="vi-VN" sz="3200" b="1" dirty="0" err="1">
                  <a:solidFill>
                    <a:prstClr val="black"/>
                  </a:solidFill>
                  <a:latin typeface="UTM Avo" panose="02040603050506020204" pitchFamily="18" charset="0"/>
                </a:rPr>
                <a:t>nhà</a:t>
              </a:r>
              <a:r>
                <a:rPr lang="vi-VN" sz="3200" b="1" dirty="0">
                  <a:solidFill>
                    <a:prstClr val="black"/>
                  </a:solidFill>
                  <a:latin typeface="UTM Avo" panose="02040603050506020204" pitchFamily="18" charset="0"/>
                </a:rPr>
                <a:t> vua.</a:t>
              </a:r>
            </a:p>
          </p:txBody>
        </p:sp>
        <p:sp>
          <p:nvSpPr>
            <p:cNvPr id="19" name="TextBox 18"/>
            <p:cNvSpPr txBox="1"/>
            <p:nvPr/>
          </p:nvSpPr>
          <p:spPr>
            <a:xfrm>
              <a:off x="7772399" y="3547646"/>
              <a:ext cx="553453" cy="646331"/>
            </a:xfrm>
            <a:prstGeom prst="rect">
              <a:avLst/>
            </a:prstGeom>
            <a:noFill/>
          </p:spPr>
          <p:txBody>
            <a:bodyPr wrap="square" rtlCol="0">
              <a:spAutoFit/>
            </a:bodyPr>
            <a:lstStyle/>
            <a:p>
              <a:r>
                <a:rPr lang="en-US" sz="3600" b="1" dirty="0">
                  <a:solidFill>
                    <a:schemeClr val="accent2">
                      <a:lumMod val="50000"/>
                    </a:schemeClr>
                  </a:solidFill>
                  <a:latin typeface="UTM Avo" panose="02040603050506020204" pitchFamily="18" charset="0"/>
                </a:rPr>
                <a:t>/</a:t>
              </a:r>
              <a:endParaRPr lang="vi-VN" sz="3600" b="1" dirty="0">
                <a:solidFill>
                  <a:schemeClr val="accent2">
                    <a:lumMod val="50000"/>
                  </a:schemeClr>
                </a:solidFill>
              </a:endParaRPr>
            </a:p>
          </p:txBody>
        </p:sp>
        <p:sp>
          <p:nvSpPr>
            <p:cNvPr id="20" name="TextBox 19"/>
            <p:cNvSpPr txBox="1"/>
            <p:nvPr/>
          </p:nvSpPr>
          <p:spPr>
            <a:xfrm>
              <a:off x="2367669" y="4004874"/>
              <a:ext cx="553453" cy="646331"/>
            </a:xfrm>
            <a:prstGeom prst="rect">
              <a:avLst/>
            </a:prstGeom>
            <a:noFill/>
          </p:spPr>
          <p:txBody>
            <a:bodyPr wrap="square" rtlCol="0">
              <a:spAutoFit/>
            </a:bodyPr>
            <a:lstStyle/>
            <a:p>
              <a:r>
                <a:rPr lang="en-US" sz="3600" b="1" dirty="0">
                  <a:solidFill>
                    <a:schemeClr val="accent2">
                      <a:lumMod val="50000"/>
                    </a:schemeClr>
                  </a:solidFill>
                  <a:latin typeface="UTM Avo" panose="02040603050506020204" pitchFamily="18" charset="0"/>
                </a:rPr>
                <a:t>/</a:t>
              </a:r>
              <a:endParaRPr lang="vi-VN" sz="3600" b="1" dirty="0">
                <a:solidFill>
                  <a:schemeClr val="accent2">
                    <a:lumMod val="50000"/>
                  </a:schemeClr>
                </a:solidFill>
              </a:endParaRPr>
            </a:p>
          </p:txBody>
        </p:sp>
      </p:grpSp>
      <p:sp>
        <p:nvSpPr>
          <p:cNvPr id="22" name="Freeform: Shape 24">
            <a:extLst>
              <a:ext uri="{FF2B5EF4-FFF2-40B4-BE49-F238E27FC236}">
                <a16:creationId xmlns:a16="http://schemas.microsoft.com/office/drawing/2014/main" id="{D447446A-18C3-4E9B-9458-A2CBB898D903}"/>
              </a:ext>
            </a:extLst>
          </p:cNvPr>
          <p:cNvSpPr/>
          <p:nvPr/>
        </p:nvSpPr>
        <p:spPr>
          <a:xfrm rot="10535068">
            <a:off x="3435894" y="700365"/>
            <a:ext cx="5432505" cy="1996177"/>
          </a:xfrm>
          <a:custGeom>
            <a:avLst/>
            <a:gdLst>
              <a:gd name="connsiteX0" fmla="*/ 1022523 w 3020652"/>
              <a:gd name="connsiteY0" fmla="*/ 0 h 1707014"/>
              <a:gd name="connsiteX1" fmla="*/ 1393448 w 3020652"/>
              <a:gd name="connsiteY1" fmla="*/ 110838 h 1707014"/>
              <a:gd name="connsiteX2" fmla="*/ 1415609 w 3020652"/>
              <a:gd name="connsiteY2" fmla="*/ 128849 h 1707014"/>
              <a:gd name="connsiteX3" fmla="*/ 1428110 w 3020652"/>
              <a:gd name="connsiteY3" fmla="*/ 120264 h 1707014"/>
              <a:gd name="connsiteX4" fmla="*/ 1678287 w 3020652"/>
              <a:gd name="connsiteY4" fmla="*/ 56655 h 1707014"/>
              <a:gd name="connsiteX5" fmla="*/ 1994686 w 3020652"/>
              <a:gd name="connsiteY5" fmla="*/ 165743 h 1707014"/>
              <a:gd name="connsiteX6" fmla="*/ 2022516 w 3020652"/>
              <a:gd name="connsiteY6" fmla="*/ 193820 h 1707014"/>
              <a:gd name="connsiteX7" fmla="*/ 2093986 w 3020652"/>
              <a:gd name="connsiteY7" fmla="*/ 159627 h 1707014"/>
              <a:gd name="connsiteX8" fmla="*/ 2346797 w 3020652"/>
              <a:gd name="connsiteY8" fmla="*/ 111763 h 1707014"/>
              <a:gd name="connsiteX9" fmla="*/ 2929928 w 3020652"/>
              <a:gd name="connsiteY9" fmla="*/ 597147 h 1707014"/>
              <a:gd name="connsiteX10" fmla="*/ 2918081 w 3020652"/>
              <a:gd name="connsiteY10" fmla="*/ 694969 h 1707014"/>
              <a:gd name="connsiteX11" fmla="*/ 2888716 w 3020652"/>
              <a:gd name="connsiteY11" fmla="*/ 773710 h 1707014"/>
              <a:gd name="connsiteX12" fmla="*/ 2889596 w 3020652"/>
              <a:gd name="connsiteY12" fmla="*/ 774314 h 1707014"/>
              <a:gd name="connsiteX13" fmla="*/ 3020652 w 3020652"/>
              <a:gd name="connsiteY13" fmla="*/ 1037677 h 1707014"/>
              <a:gd name="connsiteX14" fmla="*/ 2573197 w 3020652"/>
              <a:gd name="connsiteY14" fmla="*/ 1410128 h 1707014"/>
              <a:gd name="connsiteX15" fmla="*/ 2399027 w 3020652"/>
              <a:gd name="connsiteY15" fmla="*/ 1380859 h 1707014"/>
              <a:gd name="connsiteX16" fmla="*/ 2354561 w 3020652"/>
              <a:gd name="connsiteY16" fmla="*/ 1360769 h 1707014"/>
              <a:gd name="connsiteX17" fmla="*/ 2351768 w 3020652"/>
              <a:gd name="connsiteY17" fmla="*/ 1383831 h 1707014"/>
              <a:gd name="connsiteX18" fmla="*/ 1988724 w 3020652"/>
              <a:gd name="connsiteY18" fmla="*/ 1630122 h 1707014"/>
              <a:gd name="connsiteX19" fmla="*/ 1625680 w 3020652"/>
              <a:gd name="connsiteY19" fmla="*/ 1383831 h 1707014"/>
              <a:gd name="connsiteX20" fmla="*/ 1625380 w 3020652"/>
              <a:gd name="connsiteY20" fmla="*/ 1381354 h 1707014"/>
              <a:gd name="connsiteX21" fmla="*/ 1600757 w 3020652"/>
              <a:gd name="connsiteY21" fmla="*/ 1374992 h 1707014"/>
              <a:gd name="connsiteX22" fmla="*/ 1596562 w 3020652"/>
              <a:gd name="connsiteY22" fmla="*/ 1409625 h 1707014"/>
              <a:gd name="connsiteX23" fmla="*/ 1158198 w 3020652"/>
              <a:gd name="connsiteY23" fmla="*/ 1707014 h 1707014"/>
              <a:gd name="connsiteX24" fmla="*/ 745906 w 3020652"/>
              <a:gd name="connsiteY24" fmla="*/ 1479538 h 1707014"/>
              <a:gd name="connsiteX25" fmla="*/ 723287 w 3020652"/>
              <a:gd name="connsiteY25" fmla="*/ 1418885 h 1707014"/>
              <a:gd name="connsiteX26" fmla="*/ 623624 w 3020652"/>
              <a:gd name="connsiteY26" fmla="*/ 1410522 h 1707014"/>
              <a:gd name="connsiteX27" fmla="*/ 158014 w 3020652"/>
              <a:gd name="connsiteY27" fmla="*/ 934999 h 1707014"/>
              <a:gd name="connsiteX28" fmla="*/ 257604 w 3020652"/>
              <a:gd name="connsiteY28" fmla="*/ 663616 h 1707014"/>
              <a:gd name="connsiteX29" fmla="*/ 295331 w 3020652"/>
              <a:gd name="connsiteY29" fmla="*/ 625555 h 1707014"/>
              <a:gd name="connsiteX30" fmla="*/ 226329 w 3020652"/>
              <a:gd name="connsiteY30" fmla="*/ 607726 h 1707014"/>
              <a:gd name="connsiteX31" fmla="*/ 0 w 3020652"/>
              <a:gd name="connsiteY31" fmla="*/ 323510 h 1707014"/>
              <a:gd name="connsiteX32" fmla="*/ 370573 w 3020652"/>
              <a:gd name="connsiteY32" fmla="*/ 15054 h 1707014"/>
              <a:gd name="connsiteX33" fmla="*/ 632608 w 3020652"/>
              <a:gd name="connsiteY33" fmla="*/ 105398 h 1707014"/>
              <a:gd name="connsiteX34" fmla="*/ 645210 w 3020652"/>
              <a:gd name="connsiteY34" fmla="*/ 118113 h 1707014"/>
              <a:gd name="connsiteX35" fmla="*/ 696489 w 3020652"/>
              <a:gd name="connsiteY35" fmla="*/ 82896 h 1707014"/>
              <a:gd name="connsiteX36" fmla="*/ 1022523 w 3020652"/>
              <a:gd name="connsiteY36" fmla="*/ 0 h 170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0652" h="1707014">
                <a:moveTo>
                  <a:pt x="1022523" y="0"/>
                </a:moveTo>
                <a:cubicBezTo>
                  <a:pt x="1163422" y="0"/>
                  <a:pt x="1292649" y="41595"/>
                  <a:pt x="1393448" y="110838"/>
                </a:cubicBezTo>
                <a:lnTo>
                  <a:pt x="1415609" y="128849"/>
                </a:lnTo>
                <a:lnTo>
                  <a:pt x="1428110" y="120264"/>
                </a:lnTo>
                <a:cubicBezTo>
                  <a:pt x="1499525" y="80104"/>
                  <a:pt x="1585616" y="56655"/>
                  <a:pt x="1678287" y="56655"/>
                </a:cubicBezTo>
                <a:cubicBezTo>
                  <a:pt x="1801849" y="56655"/>
                  <a:pt x="1913712" y="98343"/>
                  <a:pt x="1994686" y="165743"/>
                </a:cubicBezTo>
                <a:lnTo>
                  <a:pt x="2022516" y="193820"/>
                </a:lnTo>
                <a:lnTo>
                  <a:pt x="2093986" y="159627"/>
                </a:lnTo>
                <a:cubicBezTo>
                  <a:pt x="2170465" y="128953"/>
                  <a:pt x="2256219" y="111763"/>
                  <a:pt x="2346797" y="111763"/>
                </a:cubicBezTo>
                <a:cubicBezTo>
                  <a:pt x="2668851" y="111763"/>
                  <a:pt x="2929928" y="329077"/>
                  <a:pt x="2929928" y="597147"/>
                </a:cubicBezTo>
                <a:cubicBezTo>
                  <a:pt x="2929928" y="630656"/>
                  <a:pt x="2925849" y="663371"/>
                  <a:pt x="2918081" y="694969"/>
                </a:cubicBezTo>
                <a:lnTo>
                  <a:pt x="2888716" y="773710"/>
                </a:lnTo>
                <a:lnTo>
                  <a:pt x="2889596" y="774314"/>
                </a:lnTo>
                <a:cubicBezTo>
                  <a:pt x="2970569" y="841715"/>
                  <a:pt x="3020652" y="934827"/>
                  <a:pt x="3020652" y="1037677"/>
                </a:cubicBezTo>
                <a:cubicBezTo>
                  <a:pt x="3020652" y="1243376"/>
                  <a:pt x="2820320" y="1410128"/>
                  <a:pt x="2573197" y="1410128"/>
                </a:cubicBezTo>
                <a:cubicBezTo>
                  <a:pt x="2511416" y="1410128"/>
                  <a:pt x="2452560" y="1399706"/>
                  <a:pt x="2399027" y="1380859"/>
                </a:cubicBezTo>
                <a:lnTo>
                  <a:pt x="2354561" y="1360769"/>
                </a:lnTo>
                <a:lnTo>
                  <a:pt x="2351768" y="1383831"/>
                </a:lnTo>
                <a:cubicBezTo>
                  <a:pt x="2317214" y="1524389"/>
                  <a:pt x="2167803" y="1630122"/>
                  <a:pt x="1988724" y="1630122"/>
                </a:cubicBezTo>
                <a:cubicBezTo>
                  <a:pt x="1809645" y="1630122"/>
                  <a:pt x="1660234" y="1524389"/>
                  <a:pt x="1625680" y="1383831"/>
                </a:cubicBezTo>
                <a:lnTo>
                  <a:pt x="1625380" y="1381354"/>
                </a:lnTo>
                <a:lnTo>
                  <a:pt x="1600757" y="1374992"/>
                </a:lnTo>
                <a:lnTo>
                  <a:pt x="1596562" y="1409625"/>
                </a:lnTo>
                <a:cubicBezTo>
                  <a:pt x="1554839" y="1579345"/>
                  <a:pt x="1374431" y="1707014"/>
                  <a:pt x="1158198" y="1707014"/>
                </a:cubicBezTo>
                <a:cubicBezTo>
                  <a:pt x="972856" y="1707014"/>
                  <a:pt x="813833" y="1613216"/>
                  <a:pt x="745906" y="1479538"/>
                </a:cubicBezTo>
                <a:lnTo>
                  <a:pt x="723287" y="1418885"/>
                </a:lnTo>
                <a:lnTo>
                  <a:pt x="623624" y="1410522"/>
                </a:lnTo>
                <a:cubicBezTo>
                  <a:pt x="357901" y="1365262"/>
                  <a:pt x="158014" y="1169560"/>
                  <a:pt x="158014" y="934999"/>
                </a:cubicBezTo>
                <a:cubicBezTo>
                  <a:pt x="158014" y="834473"/>
                  <a:pt x="194728" y="741084"/>
                  <a:pt x="257604" y="663616"/>
                </a:cubicBezTo>
                <a:lnTo>
                  <a:pt x="295331" y="625555"/>
                </a:lnTo>
                <a:lnTo>
                  <a:pt x="226329" y="607726"/>
                </a:lnTo>
                <a:cubicBezTo>
                  <a:pt x="93325" y="560900"/>
                  <a:pt x="0" y="451277"/>
                  <a:pt x="0" y="323510"/>
                </a:cubicBezTo>
                <a:cubicBezTo>
                  <a:pt x="0" y="153154"/>
                  <a:pt x="165911" y="15054"/>
                  <a:pt x="370573" y="15054"/>
                </a:cubicBezTo>
                <a:cubicBezTo>
                  <a:pt x="472904" y="15054"/>
                  <a:pt x="565547" y="49579"/>
                  <a:pt x="632608" y="105398"/>
                </a:cubicBezTo>
                <a:lnTo>
                  <a:pt x="645210" y="118113"/>
                </a:lnTo>
                <a:lnTo>
                  <a:pt x="696489" y="82896"/>
                </a:lnTo>
                <a:cubicBezTo>
                  <a:pt x="789557" y="30560"/>
                  <a:pt x="901753" y="0"/>
                  <a:pt x="1022523" y="0"/>
                </a:cubicBezTo>
                <a:close/>
              </a:path>
            </a:pathLst>
          </a:custGeom>
          <a:solidFill>
            <a:srgbClr val="FFE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p:cNvSpPr txBox="1"/>
          <p:nvPr/>
        </p:nvSpPr>
        <p:spPr>
          <a:xfrm>
            <a:off x="3922642" y="1059047"/>
            <a:ext cx="4924796" cy="1107996"/>
          </a:xfrm>
          <a:prstGeom prst="rect">
            <a:avLst/>
          </a:prstGeom>
          <a:noFill/>
        </p:spPr>
        <p:txBody>
          <a:bodyPr wrap="square" rtlCol="0">
            <a:spAutoFit/>
          </a:bodyPr>
          <a:lstStyle/>
          <a:p>
            <a:r>
              <a:rPr lang="en-US" sz="6600" b="1" dirty="0" err="1">
                <a:solidFill>
                  <a:srgbClr val="5B6087"/>
                </a:solidFill>
                <a:effectLst>
                  <a:reflection blurRad="6350" stA="55000" endA="300" endPos="45500" dir="5400000" sy="-100000" algn="bl" rotWithShape="0"/>
                </a:effectLst>
                <a:latin typeface="UTM A&amp;S Graceland" panose="02040603050506020204" pitchFamily="18" charset="0"/>
              </a:rPr>
              <a:t>Luyện</a:t>
            </a:r>
            <a:r>
              <a:rPr lang="en-US" sz="6600" b="1" dirty="0">
                <a:solidFill>
                  <a:srgbClr val="5B6087"/>
                </a:solidFill>
                <a:effectLst>
                  <a:reflection blurRad="6350" stA="55000" endA="300" endPos="45500" dir="5400000" sy="-100000" algn="bl" rotWithShape="0"/>
                </a:effectLst>
                <a:latin typeface="UTM A&amp;S Graceland" panose="02040603050506020204" pitchFamily="18" charset="0"/>
              </a:rPr>
              <a:t> </a:t>
            </a:r>
            <a:r>
              <a:rPr lang="en-US" sz="6600" b="1" dirty="0" err="1">
                <a:solidFill>
                  <a:srgbClr val="5B6087"/>
                </a:solidFill>
                <a:effectLst>
                  <a:reflection blurRad="6350" stA="55000" endA="300" endPos="45500" dir="5400000" sy="-100000" algn="bl" rotWithShape="0"/>
                </a:effectLst>
                <a:latin typeface="UTM A&amp;S Graceland" panose="02040603050506020204" pitchFamily="18" charset="0"/>
              </a:rPr>
              <a:t>đọc</a:t>
            </a:r>
            <a:r>
              <a:rPr lang="en-US" sz="6600" b="1" dirty="0">
                <a:solidFill>
                  <a:srgbClr val="5B6087"/>
                </a:solidFill>
                <a:effectLst>
                  <a:reflection blurRad="6350" stA="55000" endA="300" endPos="45500" dir="5400000" sy="-100000" algn="bl" rotWithShape="0"/>
                </a:effectLst>
                <a:latin typeface="UTM A&amp;S Graceland" panose="02040603050506020204" pitchFamily="18" charset="0"/>
              </a:rPr>
              <a:t> </a:t>
            </a:r>
            <a:r>
              <a:rPr lang="en-US" sz="6600" b="1" dirty="0" err="1">
                <a:solidFill>
                  <a:srgbClr val="5B6087"/>
                </a:solidFill>
                <a:effectLst>
                  <a:reflection blurRad="6350" stA="55000" endA="300" endPos="45500" dir="5400000" sy="-100000" algn="bl" rotWithShape="0"/>
                </a:effectLst>
                <a:latin typeface="UTM A&amp;S Graceland" panose="02040603050506020204" pitchFamily="18" charset="0"/>
              </a:rPr>
              <a:t>câu</a:t>
            </a:r>
            <a:r>
              <a:rPr lang="en-US" sz="6600" b="1" dirty="0">
                <a:solidFill>
                  <a:srgbClr val="5B6087"/>
                </a:solidFill>
                <a:effectLst>
                  <a:reflection blurRad="6350" stA="55000" endA="300" endPos="45500" dir="5400000" sy="-100000" algn="bl" rotWithShape="0"/>
                </a:effectLst>
                <a:latin typeface="UTM A&amp;S Graceland" panose="02040603050506020204" pitchFamily="18" charset="0"/>
              </a:rPr>
              <a:t> </a:t>
            </a:r>
            <a:endParaRPr lang="vi-VN" sz="6600" b="1" dirty="0">
              <a:solidFill>
                <a:srgbClr val="5B6087"/>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3658985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1500"/>
                                        <p:tgtEl>
                                          <p:spTgt spid="22"/>
                                        </p:tgtEl>
                                      </p:cBhvr>
                                    </p:animEffect>
                                  </p:childTnLst>
                                </p:cTn>
                              </p:par>
                            </p:childTnLst>
                          </p:cTn>
                        </p:par>
                        <p:par>
                          <p:cTn id="11" fill="hold">
                            <p:stCondLst>
                              <p:cond delay="1500"/>
                            </p:stCondLst>
                            <p:childTnLst>
                              <p:par>
                                <p:cTn id="12" presetID="22" presetClass="entr" presetSubtype="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1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1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1500" fill="hold"/>
                                        <p:tgtEl>
                                          <p:spTgt spid="14"/>
                                        </p:tgtEl>
                                        <p:attrNameLst>
                                          <p:attrName>ppt_y</p:attrName>
                                        </p:attrNameLst>
                                      </p:cBhvr>
                                      <p:tavLst>
                                        <p:tav tm="0">
                                          <p:val>
                                            <p:strVal val="#ppt_y"/>
                                          </p:val>
                                        </p:tav>
                                        <p:tav tm="100000">
                                          <p:val>
                                            <p:strVal val="#ppt_y"/>
                                          </p:val>
                                        </p:tav>
                                      </p:tavLst>
                                    </p:anim>
                                    <p:anim calcmode="lin" valueType="num">
                                      <p:cBhvr>
                                        <p:cTn id="21" dur="1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1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1500" tmFilter="0,0; .5, 1; 1, 1"/>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1500"/>
                                        <p:tgtEl>
                                          <p:spTgt spid="15"/>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1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iterate type="lt">
                                    <p:tmPct val="0"/>
                                  </p:iterate>
                                  <p:childTnLst>
                                    <p:animEffect transition="out" filter="wipe(down)">
                                      <p:cBhvr>
                                        <p:cTn id="36" dur="1500"/>
                                        <p:tgtEl>
                                          <p:spTgt spid="14"/>
                                        </p:tgtEl>
                                      </p:cBhvr>
                                    </p:animEffect>
                                    <p:set>
                                      <p:cBhvr>
                                        <p:cTn id="37" dur="1" fill="hold">
                                          <p:stCondLst>
                                            <p:cond delay="1499"/>
                                          </p:stCondLst>
                                        </p:cTn>
                                        <p:tgtEl>
                                          <p:spTgt spid="14"/>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1500"/>
                                        <p:tgtEl>
                                          <p:spTgt spid="15"/>
                                        </p:tgtEl>
                                      </p:cBhvr>
                                    </p:animEffect>
                                    <p:set>
                                      <p:cBhvr>
                                        <p:cTn id="40" dur="1" fill="hold">
                                          <p:stCondLst>
                                            <p:cond delay="1499"/>
                                          </p:stCondLst>
                                        </p:cTn>
                                        <p:tgtEl>
                                          <p:spTgt spid="15"/>
                                        </p:tgtEl>
                                        <p:attrNameLst>
                                          <p:attrName>style.visibility</p:attrName>
                                        </p:attrNameLst>
                                      </p:cBhvr>
                                      <p:to>
                                        <p:strVal val="hidden"/>
                                      </p:to>
                                    </p:set>
                                  </p:childTnLst>
                                </p:cTn>
                              </p:par>
                              <p:par>
                                <p:cTn id="41" presetID="22" presetClass="exit" presetSubtype="4" fill="hold" grpId="1" nodeType="withEffect">
                                  <p:stCondLst>
                                    <p:cond delay="0"/>
                                  </p:stCondLst>
                                  <p:childTnLst>
                                    <p:animEffect transition="out" filter="wipe(down)">
                                      <p:cBhvr>
                                        <p:cTn id="42" dur="1500"/>
                                        <p:tgtEl>
                                          <p:spTgt spid="16"/>
                                        </p:tgtEl>
                                      </p:cBhvr>
                                    </p:animEffect>
                                    <p:set>
                                      <p:cBhvr>
                                        <p:cTn id="43" dur="1" fill="hold">
                                          <p:stCondLst>
                                            <p:cond delay="1499"/>
                                          </p:stCondLst>
                                        </p:cTn>
                                        <p:tgtEl>
                                          <p:spTgt spid="16"/>
                                        </p:tgtEl>
                                        <p:attrNameLst>
                                          <p:attrName>style.visibility</p:attrName>
                                        </p:attrNameLst>
                                      </p:cBhvr>
                                      <p:to>
                                        <p:strVal val="hidden"/>
                                      </p:to>
                                    </p:set>
                                  </p:childTnLst>
                                </p:cTn>
                              </p:par>
                              <p:par>
                                <p:cTn id="44" presetID="22" presetClass="entr" presetSubtype="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P spid="16" grpId="0"/>
      <p:bldP spid="16" grpId="1"/>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F780F97-25B7-42AE-BB72-D0360C368D46}"/>
              </a:ext>
            </a:extLst>
          </p:cNvPr>
          <p:cNvSpPr>
            <a:spLocks noGrp="1"/>
          </p:cNvSpPr>
          <p:nvPr>
            <p:ph type="body" sz="quarter" idx="4294967295"/>
          </p:nvPr>
        </p:nvSpPr>
        <p:spPr>
          <a:xfrm>
            <a:off x="0" y="701184"/>
            <a:ext cx="8581622" cy="1166254"/>
          </a:xfrm>
          <a:prstGeom prst="rect">
            <a:avLst/>
          </a:prstGeom>
        </p:spPr>
        <p:txBody>
          <a:bodyPr>
            <a:noAutofit/>
          </a:bodyPr>
          <a:lstStyle/>
          <a:p>
            <a:pPr marL="0" indent="0" algn="ctr">
              <a:buNone/>
            </a:pPr>
            <a:r>
              <a:rPr lang="en-US" sz="8800" dirty="0">
                <a:solidFill>
                  <a:srgbClr val="FFFF00"/>
                </a:solidFill>
                <a:effectLst>
                  <a:glow rad="101600">
                    <a:srgbClr val="FFFF00">
                      <a:alpha val="60000"/>
                    </a:srgbClr>
                  </a:glow>
                </a:effectLst>
                <a:latin typeface="SVN-Moon star" panose="00000400000000000000" pitchFamily="2" charset="0"/>
              </a:rPr>
              <a:t>TÌM HIỂU BÀI</a:t>
            </a:r>
          </a:p>
        </p:txBody>
      </p:sp>
      <p:sp>
        <p:nvSpPr>
          <p:cNvPr id="3" name="Text Placeholder 1">
            <a:extLst>
              <a:ext uri="{FF2B5EF4-FFF2-40B4-BE49-F238E27FC236}">
                <a16:creationId xmlns:a16="http://schemas.microsoft.com/office/drawing/2014/main" id="{9F780F97-25B7-42AE-BB72-D0360C368D46}"/>
              </a:ext>
            </a:extLst>
          </p:cNvPr>
          <p:cNvSpPr>
            <a:spLocks noGrp="1"/>
          </p:cNvSpPr>
          <p:nvPr>
            <p:ph type="body" sz="quarter" idx="4294967295"/>
          </p:nvPr>
        </p:nvSpPr>
        <p:spPr>
          <a:xfrm>
            <a:off x="66260" y="701184"/>
            <a:ext cx="8581622" cy="2531413"/>
          </a:xfrm>
          <a:prstGeom prst="rect">
            <a:avLst/>
          </a:prstGeom>
        </p:spPr>
        <p:txBody>
          <a:bodyPr>
            <a:noAutofit/>
          </a:bodyPr>
          <a:lstStyle/>
          <a:p>
            <a:pPr marL="0" indent="0" algn="ctr">
              <a:buNone/>
            </a:pPr>
            <a:r>
              <a:rPr lang="en-US" sz="8800" dirty="0">
                <a:solidFill>
                  <a:srgbClr val="CF2665"/>
                </a:solidFill>
                <a:effectLst>
                  <a:glow rad="101600">
                    <a:srgbClr val="FFFF00">
                      <a:alpha val="60000"/>
                    </a:srgbClr>
                  </a:glow>
                </a:effectLst>
                <a:latin typeface="SVN-Moon star" panose="00000400000000000000" pitchFamily="2" charset="0"/>
              </a:rPr>
              <a:t>TÌM HIỂU BÀI</a:t>
            </a:r>
          </a:p>
        </p:txBody>
      </p:sp>
    </p:spTree>
    <p:extLst>
      <p:ext uri="{BB962C8B-B14F-4D97-AF65-F5344CB8AC3E}">
        <p14:creationId xmlns:p14="http://schemas.microsoft.com/office/powerpoint/2010/main" val="2919371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538923" y="2528640"/>
            <a:ext cx="3675268" cy="2728686"/>
          </a:xfrm>
        </p:spPr>
        <p:txBody>
          <a:bodyPr>
            <a:noAutofit/>
          </a:bodyPr>
          <a:lstStyle/>
          <a:p>
            <a:pPr algn="ctr"/>
            <a:r>
              <a:rPr lang="en-US" sz="6000" dirty="0" err="1">
                <a:solidFill>
                  <a:srgbClr val="8B2626"/>
                </a:solidFill>
                <a:latin typeface="UTM French Vanilla" panose="02040603050506020204" pitchFamily="18" charset="0"/>
              </a:rPr>
              <a:t>Cô</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công</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chúa</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nhỏ</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có</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nguyện</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vọng</a:t>
            </a:r>
            <a:r>
              <a:rPr lang="en-US" sz="6000" dirty="0">
                <a:solidFill>
                  <a:srgbClr val="8B2626"/>
                </a:solidFill>
                <a:latin typeface="UTM French Vanilla" panose="02040603050506020204" pitchFamily="18" charset="0"/>
              </a:rPr>
              <a:t> </a:t>
            </a:r>
            <a:r>
              <a:rPr lang="en-US" sz="6000" dirty="0" err="1">
                <a:solidFill>
                  <a:srgbClr val="8B2626"/>
                </a:solidFill>
                <a:latin typeface="UTM French Vanilla" panose="02040603050506020204" pitchFamily="18" charset="0"/>
              </a:rPr>
              <a:t>gì</a:t>
            </a:r>
            <a:r>
              <a:rPr lang="en-US" sz="6000" dirty="0">
                <a:solidFill>
                  <a:srgbClr val="8B2626"/>
                </a:solidFill>
                <a:latin typeface="UTM French Vanilla" panose="02040603050506020204" pitchFamily="18" charset="0"/>
              </a:rPr>
              <a:t>?</a:t>
            </a:r>
            <a:endParaRPr lang="vi-VN" sz="6000" dirty="0">
              <a:solidFill>
                <a:srgbClr val="8B2626"/>
              </a:solidFill>
            </a:endParaRPr>
          </a:p>
        </p:txBody>
      </p:sp>
      <p:sp>
        <p:nvSpPr>
          <p:cNvPr id="12" name="Text Placeholder 10"/>
          <p:cNvSpPr>
            <a:spLocks noGrp="1"/>
          </p:cNvSpPr>
          <p:nvPr>
            <p:ph type="body" sz="quarter" idx="10"/>
          </p:nvPr>
        </p:nvSpPr>
        <p:spPr>
          <a:xfrm>
            <a:off x="653145" y="1560284"/>
            <a:ext cx="1865084" cy="849087"/>
          </a:xfrm>
        </p:spPr>
        <p:txBody>
          <a:bodyPr>
            <a:noAutofit/>
          </a:bodyPr>
          <a:lstStyle/>
          <a:p>
            <a:pPr algn="ctr"/>
            <a:r>
              <a:rPr lang="en-US" sz="5400" b="1" u="sng" dirty="0" err="1">
                <a:solidFill>
                  <a:srgbClr val="8B2626"/>
                </a:solidFill>
                <a:latin typeface="UTM French Vanilla" panose="02040603050506020204" pitchFamily="18" charset="0"/>
              </a:rPr>
              <a:t>Câu</a:t>
            </a:r>
            <a:r>
              <a:rPr lang="en-US" sz="5400" b="1" u="sng" dirty="0">
                <a:solidFill>
                  <a:srgbClr val="8B2626"/>
                </a:solidFill>
                <a:latin typeface="UTM French Vanilla" panose="02040603050506020204" pitchFamily="18" charset="0"/>
              </a:rPr>
              <a:t> 1</a:t>
            </a:r>
            <a:endParaRPr lang="vi-VN" sz="5400" b="1" u="sng" dirty="0">
              <a:solidFill>
                <a:srgbClr val="8B2626"/>
              </a:solidFill>
            </a:endParaRPr>
          </a:p>
        </p:txBody>
      </p:sp>
      <p:sp>
        <p:nvSpPr>
          <p:cNvPr id="13" name="Text Box 6"/>
          <p:cNvSpPr txBox="1">
            <a:spLocks noChangeArrowheads="1"/>
          </p:cNvSpPr>
          <p:nvPr/>
        </p:nvSpPr>
        <p:spPr bwMode="auto">
          <a:xfrm>
            <a:off x="7808686" y="516545"/>
            <a:ext cx="4281714" cy="378565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altLang="en-US" sz="4800" b="1" dirty="0" err="1">
                <a:solidFill>
                  <a:srgbClr val="660066"/>
                </a:solidFill>
                <a:latin typeface="UTM French Vanilla" panose="02040603050506020204" pitchFamily="18" charset="0"/>
                <a:cs typeface="Times New Roman" panose="02020603050405020304" pitchFamily="18" charset="0"/>
              </a:rPr>
              <a:t>Công</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chúa</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muốn</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có</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mặt</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trăng</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và</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nói</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rằng</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sẽ</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khỏi</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bệnh</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ngay</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nếu</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có</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được</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mặt</a:t>
            </a:r>
            <a:r>
              <a:rPr lang="en-US" altLang="en-US" sz="4800" b="1" dirty="0">
                <a:solidFill>
                  <a:srgbClr val="660066"/>
                </a:solidFill>
                <a:latin typeface="UTM French Vanilla" panose="02040603050506020204" pitchFamily="18" charset="0"/>
                <a:cs typeface="Times New Roman" panose="02020603050405020304" pitchFamily="18" charset="0"/>
              </a:rPr>
              <a:t> </a:t>
            </a:r>
            <a:r>
              <a:rPr lang="en-US" altLang="en-US" sz="4800" b="1" dirty="0" err="1">
                <a:solidFill>
                  <a:srgbClr val="660066"/>
                </a:solidFill>
                <a:latin typeface="UTM French Vanilla" panose="02040603050506020204" pitchFamily="18" charset="0"/>
                <a:cs typeface="Times New Roman" panose="02020603050405020304" pitchFamily="18" charset="0"/>
              </a:rPr>
              <a:t>trăng</a:t>
            </a:r>
            <a:r>
              <a:rPr lang="en-US" altLang="en-US" sz="4800" b="1" dirty="0">
                <a:solidFill>
                  <a:srgbClr val="660066"/>
                </a:solidFill>
                <a:latin typeface="UTM French Vanilla" panose="02040603050506020204" pitchFamily="18" charset="0"/>
                <a:cs typeface="Times New Roman" panose="02020603050405020304" pitchFamily="18" charset="0"/>
              </a:rPr>
              <a:t>.</a:t>
            </a:r>
            <a:endParaRPr lang="en-US" altLang="en-US" sz="2400" b="1" dirty="0">
              <a:solidFill>
                <a:srgbClr val="660066"/>
              </a:solidFill>
              <a:latin typeface="UTM French Vanill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8423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500"/>
                                        <p:tgtEl>
                                          <p:spTgt spid="12">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1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1500" fill="hold"/>
                                        <p:tgtEl>
                                          <p:spTgt spid="13"/>
                                        </p:tgtEl>
                                        <p:attrNameLst>
                                          <p:attrName>ppt_y</p:attrName>
                                        </p:attrNameLst>
                                      </p:cBhvr>
                                      <p:tavLst>
                                        <p:tav tm="0">
                                          <p:val>
                                            <p:strVal val="#ppt_y"/>
                                          </p:val>
                                        </p:tav>
                                        <p:tav tm="100000">
                                          <p:val>
                                            <p:strVal val="#ppt_y"/>
                                          </p:val>
                                        </p:tav>
                                      </p:tavLst>
                                    </p:anim>
                                    <p:anim calcmode="lin" valueType="num">
                                      <p:cBhvr>
                                        <p:cTn id="18" dur="1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1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1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10477" y="177788"/>
            <a:ext cx="1133475" cy="1104900"/>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203" y="-580838"/>
            <a:ext cx="1437852" cy="1437852"/>
          </a:xfrm>
          <a:prstGeom prst="rect">
            <a:avLst/>
          </a:prstGeom>
        </p:spPr>
      </p:pic>
      <p:sp>
        <p:nvSpPr>
          <p:cNvPr id="8" name="Oval 7"/>
          <p:cNvSpPr/>
          <p:nvPr/>
        </p:nvSpPr>
        <p:spPr>
          <a:xfrm>
            <a:off x="-145143" y="1405663"/>
            <a:ext cx="12453257" cy="6555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889" y="1610125"/>
            <a:ext cx="5138544" cy="5247875"/>
          </a:xfrm>
          <a:prstGeom prst="rect">
            <a:avLst/>
          </a:prstGeom>
        </p:spPr>
      </p:pic>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9364" y="1708362"/>
            <a:ext cx="4181753" cy="5464391"/>
          </a:xfrm>
          <a:prstGeom prst="rect">
            <a:avLst/>
          </a:prstGeom>
        </p:spPr>
      </p:pic>
      <p:sp>
        <p:nvSpPr>
          <p:cNvPr id="11" name="Rounded Rectangle 10"/>
          <p:cNvSpPr/>
          <p:nvPr/>
        </p:nvSpPr>
        <p:spPr>
          <a:xfrm>
            <a:off x="2168386" y="495129"/>
            <a:ext cx="8125247" cy="1641352"/>
          </a:xfrm>
          <a:prstGeom prst="roundRect">
            <a:avLst/>
          </a:prstGeom>
          <a:solidFill>
            <a:srgbClr val="8F91AC">
              <a:alpha val="62000"/>
            </a:srgbClr>
          </a:solidFill>
          <a:ln w="38100">
            <a:solidFill>
              <a:srgbClr val="8F91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2203638" y="847390"/>
            <a:ext cx="8054742" cy="1200329"/>
          </a:xfrm>
          <a:prstGeom prst="rect">
            <a:avLst/>
          </a:prstGeom>
        </p:spPr>
        <p:txBody>
          <a:bodyPr wrap="square">
            <a:spAutoFit/>
          </a:bodyPr>
          <a:lstStyle/>
          <a:p>
            <a:pPr lvl="0" indent="465138" algn="ctr" fontAlgn="base">
              <a:spcBef>
                <a:spcPct val="20000"/>
              </a:spcBef>
              <a:spcAft>
                <a:spcPct val="0"/>
              </a:spcAft>
            </a:pP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Các</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vị</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đại</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thần</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và</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các</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nhà</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khoa</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học</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nói</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với</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nhà</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vua</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như</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thế</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nào</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về</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đòi</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hỏi</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của</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cô</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công</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 </a:t>
            </a:r>
            <a:r>
              <a:rPr lang="en-US" altLang="en-US" sz="3600" b="1" dirty="0" err="1">
                <a:solidFill>
                  <a:schemeClr val="tx1">
                    <a:lumMod val="95000"/>
                    <a:lumOff val="5000"/>
                  </a:schemeClr>
                </a:solidFill>
                <a:latin typeface="UTM French Vanilla" panose="02040603050506020204" pitchFamily="18" charset="0"/>
                <a:cs typeface="Times New Roman" panose="02020603050405020304" pitchFamily="18" charset="0"/>
              </a:rPr>
              <a:t>chúa</a:t>
            </a:r>
            <a:r>
              <a:rPr lang="en-US" altLang="en-US" sz="3600" b="1" dirty="0">
                <a:solidFill>
                  <a:schemeClr val="tx1">
                    <a:lumMod val="95000"/>
                    <a:lumOff val="5000"/>
                  </a:schemeClr>
                </a:solidFill>
                <a:latin typeface="UTM French Vanilla" panose="02040603050506020204" pitchFamily="18" charset="0"/>
                <a:cs typeface="Times New Roman" panose="02020603050405020304" pitchFamily="18" charset="0"/>
              </a:rPr>
              <a:t>?</a:t>
            </a:r>
            <a:endParaRPr lang="en-GB" altLang="en-US" sz="3600" b="1" dirty="0">
              <a:solidFill>
                <a:schemeClr val="tx1">
                  <a:lumMod val="95000"/>
                  <a:lumOff val="5000"/>
                </a:schemeClr>
              </a:solidFill>
              <a:latin typeface="UTM French Vanilla" panose="02040603050506020204" pitchFamily="18" charset="0"/>
              <a:cs typeface="Times New Roman" panose="02020603050405020304" pitchFamily="18" charset="0"/>
            </a:endParaRPr>
          </a:p>
        </p:txBody>
      </p:sp>
      <p:sp>
        <p:nvSpPr>
          <p:cNvPr id="18" name="Rectangle 17"/>
          <p:cNvSpPr/>
          <p:nvPr/>
        </p:nvSpPr>
        <p:spPr>
          <a:xfrm>
            <a:off x="4795983" y="407072"/>
            <a:ext cx="2253873" cy="646331"/>
          </a:xfrm>
          <a:prstGeom prst="rect">
            <a:avLst/>
          </a:prstGeom>
        </p:spPr>
        <p:txBody>
          <a:bodyPr wrap="square">
            <a:spAutoFit/>
          </a:bodyPr>
          <a:lstStyle/>
          <a:p>
            <a:pPr lvl="0" indent="465138" algn="ctr" fontAlgn="base">
              <a:spcBef>
                <a:spcPct val="20000"/>
              </a:spcBef>
              <a:spcAft>
                <a:spcPct val="0"/>
              </a:spcAft>
            </a:pPr>
            <a:r>
              <a:rPr lang="en-US" altLang="en-US" sz="3600" b="1" u="sng" dirty="0" err="1">
                <a:solidFill>
                  <a:schemeClr val="tx1">
                    <a:lumMod val="95000"/>
                    <a:lumOff val="5000"/>
                  </a:schemeClr>
                </a:solidFill>
                <a:latin typeface="UTM French Vanilla" panose="02040603050506020204" pitchFamily="18" charset="0"/>
                <a:cs typeface="Times New Roman" panose="02020603050405020304" pitchFamily="18" charset="0"/>
              </a:rPr>
              <a:t>Câu</a:t>
            </a:r>
            <a:r>
              <a:rPr lang="en-US" altLang="en-US" sz="3600" b="1" u="sng" dirty="0">
                <a:solidFill>
                  <a:schemeClr val="tx1">
                    <a:lumMod val="95000"/>
                    <a:lumOff val="5000"/>
                  </a:schemeClr>
                </a:solidFill>
                <a:latin typeface="UTM French Vanilla" panose="02040603050506020204" pitchFamily="18" charset="0"/>
                <a:cs typeface="Times New Roman" panose="02020603050405020304" pitchFamily="18" charset="0"/>
              </a:rPr>
              <a:t> 2</a:t>
            </a:r>
            <a:endParaRPr lang="en-GB" altLang="en-US" sz="3600" b="1" u="sng" dirty="0">
              <a:solidFill>
                <a:schemeClr val="tx1">
                  <a:lumMod val="95000"/>
                  <a:lumOff val="5000"/>
                </a:schemeClr>
              </a:solidFill>
              <a:latin typeface="UTM French Vanilla" panose="02040603050506020204" pitchFamily="18" charset="0"/>
              <a:cs typeface="Times New Roman" panose="02020603050405020304" pitchFamily="18" charset="0"/>
            </a:endParaRPr>
          </a:p>
        </p:txBody>
      </p:sp>
      <p:sp>
        <p:nvSpPr>
          <p:cNvPr id="12" name="Rectangle 11"/>
          <p:cNvSpPr/>
          <p:nvPr/>
        </p:nvSpPr>
        <p:spPr>
          <a:xfrm>
            <a:off x="5534787" y="2403937"/>
            <a:ext cx="6415314" cy="3539430"/>
          </a:xfrm>
          <a:prstGeom prst="rect">
            <a:avLst/>
          </a:prstGeom>
          <a:solidFill>
            <a:schemeClr val="accent5">
              <a:lumMod val="20000"/>
              <a:lumOff val="80000"/>
            </a:schemeClr>
          </a:solidFill>
        </p:spPr>
        <p:txBody>
          <a:bodyPr wrap="square">
            <a:spAutoFit/>
          </a:bodyPr>
          <a:lstStyle/>
          <a:p>
            <a:pPr lvl="0" algn="just"/>
            <a:r>
              <a:rPr lang="vi-VN" sz="2800" b="1" dirty="0">
                <a:solidFill>
                  <a:prstClr val="black"/>
                </a:solidFill>
                <a:latin typeface="UTM Avo" panose="02040603050506020204" pitchFamily="18" charset="0"/>
              </a:rPr>
              <a:t>  Vua cho </a:t>
            </a:r>
            <a:r>
              <a:rPr lang="vi-VN" sz="2800" b="1" dirty="0" err="1">
                <a:solidFill>
                  <a:prstClr val="black"/>
                </a:solidFill>
                <a:latin typeface="UTM Avo" panose="02040603050506020204" pitchFamily="18" charset="0"/>
              </a:rPr>
              <a:t>vời</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tất</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cả</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các</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vị</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đại</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thần</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các</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nhà</a:t>
            </a:r>
            <a:r>
              <a:rPr lang="vi-VN" sz="2800" b="1" dirty="0">
                <a:solidFill>
                  <a:prstClr val="black"/>
                </a:solidFill>
                <a:latin typeface="UTM Avo" panose="02040603050506020204" pitchFamily="18" charset="0"/>
              </a:rPr>
              <a:t> khoa </a:t>
            </a:r>
            <a:r>
              <a:rPr lang="vi-VN" sz="2800" b="1" dirty="0" err="1">
                <a:solidFill>
                  <a:prstClr val="black"/>
                </a:solidFill>
                <a:latin typeface="UTM Avo" panose="02040603050506020204" pitchFamily="18" charset="0"/>
              </a:rPr>
              <a:t>học</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tới</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để</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bàn</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cách</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lấy</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mặt</a:t>
            </a:r>
            <a:r>
              <a:rPr lang="vi-VN" sz="2800" b="1" dirty="0">
                <a:solidFill>
                  <a:prstClr val="black"/>
                </a:solidFill>
                <a:latin typeface="UTM Avo" panose="02040603050506020204" pitchFamily="18" charset="0"/>
              </a:rPr>
              <a:t> trăng cho cô </a:t>
            </a:r>
            <a:r>
              <a:rPr lang="vi-VN" sz="2800" b="1" dirty="0" err="1">
                <a:solidFill>
                  <a:prstClr val="black"/>
                </a:solidFill>
                <a:latin typeface="UTM Avo" panose="02040603050506020204" pitchFamily="18" charset="0"/>
              </a:rPr>
              <a:t>bé</a:t>
            </a:r>
            <a:r>
              <a:rPr lang="vi-VN" sz="2800" b="1" dirty="0">
                <a:solidFill>
                  <a:prstClr val="black"/>
                </a:solidFill>
                <a:latin typeface="UTM Avo" panose="02040603050506020204" pitchFamily="18" charset="0"/>
              </a:rPr>
              <a:t>. Nhưng ai </a:t>
            </a:r>
            <a:r>
              <a:rPr lang="vi-VN" sz="2800" b="1" dirty="0" err="1">
                <a:solidFill>
                  <a:prstClr val="black"/>
                </a:solidFill>
                <a:latin typeface="UTM Avo" panose="02040603050506020204" pitchFamily="18" charset="0"/>
              </a:rPr>
              <a:t>nấy</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đều</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nói</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là</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đòi</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hỏi</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của</a:t>
            </a:r>
            <a:r>
              <a:rPr lang="vi-VN" sz="2800" b="1" dirty="0">
                <a:solidFill>
                  <a:prstClr val="black"/>
                </a:solidFill>
                <a:latin typeface="UTM Avo" panose="02040603050506020204" pitchFamily="18" charset="0"/>
              </a:rPr>
              <a:t> công </a:t>
            </a:r>
            <a:r>
              <a:rPr lang="vi-VN" sz="2800" b="1" dirty="0" err="1">
                <a:solidFill>
                  <a:prstClr val="black"/>
                </a:solidFill>
                <a:latin typeface="UTM Avo" panose="02040603050506020204" pitchFamily="18" charset="0"/>
              </a:rPr>
              <a:t>chúa</a:t>
            </a:r>
            <a:r>
              <a:rPr lang="vi-VN" sz="2800" b="1" dirty="0">
                <a:solidFill>
                  <a:prstClr val="black"/>
                </a:solidFill>
                <a:latin typeface="UTM Avo" panose="02040603050506020204" pitchFamily="18" charset="0"/>
              </a:rPr>
              <a:t> không </a:t>
            </a:r>
            <a:r>
              <a:rPr lang="vi-VN" sz="2800" b="1" dirty="0" err="1">
                <a:solidFill>
                  <a:prstClr val="black"/>
                </a:solidFill>
                <a:latin typeface="UTM Avo" panose="02040603050506020204" pitchFamily="18" charset="0"/>
              </a:rPr>
              <a:t>thể</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thực</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hiện</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được</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vì</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mặt</a:t>
            </a:r>
            <a:r>
              <a:rPr lang="vi-VN" sz="2800" b="1" dirty="0">
                <a:solidFill>
                  <a:prstClr val="black"/>
                </a:solidFill>
                <a:latin typeface="UTM Avo" panose="02040603050506020204" pitchFamily="18" charset="0"/>
              </a:rPr>
              <a:t> trăng ở </a:t>
            </a:r>
            <a:r>
              <a:rPr lang="vi-VN" sz="2800" b="1" dirty="0" err="1">
                <a:solidFill>
                  <a:prstClr val="black"/>
                </a:solidFill>
                <a:latin typeface="UTM Avo" panose="02040603050506020204" pitchFamily="18" charset="0"/>
              </a:rPr>
              <a:t>rất</a:t>
            </a:r>
            <a:r>
              <a:rPr lang="vi-VN" sz="2800" b="1" dirty="0">
                <a:solidFill>
                  <a:prstClr val="black"/>
                </a:solidFill>
                <a:latin typeface="UTM Avo" panose="02040603050506020204" pitchFamily="18" charset="0"/>
              </a:rPr>
              <a:t> xa </a:t>
            </a:r>
            <a:r>
              <a:rPr lang="vi-VN" sz="2800" b="1" dirty="0" err="1">
                <a:solidFill>
                  <a:prstClr val="black"/>
                </a:solidFill>
                <a:latin typeface="UTM Avo" panose="02040603050506020204" pitchFamily="18" charset="0"/>
              </a:rPr>
              <a:t>và</a:t>
            </a:r>
            <a:r>
              <a:rPr lang="vi-VN" sz="2800" b="1" dirty="0">
                <a:solidFill>
                  <a:prstClr val="black"/>
                </a:solidFill>
                <a:latin typeface="UTM Avo" panose="02040603050506020204" pitchFamily="18" charset="0"/>
              </a:rPr>
              <a:t> to </a:t>
            </a:r>
            <a:r>
              <a:rPr lang="vi-VN" sz="2800" b="1" dirty="0" err="1">
                <a:solidFill>
                  <a:prstClr val="black"/>
                </a:solidFill>
                <a:latin typeface="UTM Avo" panose="02040603050506020204" pitchFamily="18" charset="0"/>
              </a:rPr>
              <a:t>gấp</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hàng</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nghìn</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lần</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đất</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nước</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của</a:t>
            </a:r>
            <a:r>
              <a:rPr lang="vi-VN" sz="2800" b="1" dirty="0">
                <a:solidFill>
                  <a:prstClr val="black"/>
                </a:solidFill>
                <a:latin typeface="UTM Avo" panose="02040603050506020204" pitchFamily="18" charset="0"/>
              </a:rPr>
              <a:t> </a:t>
            </a:r>
            <a:r>
              <a:rPr lang="vi-VN" sz="2800" b="1" dirty="0" err="1">
                <a:solidFill>
                  <a:prstClr val="black"/>
                </a:solidFill>
                <a:latin typeface="UTM Avo" panose="02040603050506020204" pitchFamily="18" charset="0"/>
              </a:rPr>
              <a:t>nhà</a:t>
            </a:r>
            <a:r>
              <a:rPr lang="vi-VN" sz="2800" b="1" dirty="0">
                <a:solidFill>
                  <a:prstClr val="black"/>
                </a:solidFill>
                <a:latin typeface="UTM Avo" panose="02040603050506020204" pitchFamily="18" charset="0"/>
              </a:rPr>
              <a:t> vua.</a:t>
            </a:r>
          </a:p>
        </p:txBody>
      </p:sp>
      <p:pic>
        <p:nvPicPr>
          <p:cNvPr id="14" name="图片 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2500" b="71900" l="11050" r="90200"/>
                    </a14:imgEffect>
                  </a14:imgLayer>
                </a14:imgProps>
              </a:ext>
              <a:ext uri="{28A0092B-C50C-407E-A947-70E740481C1C}">
                <a14:useLocalDpi xmlns:a14="http://schemas.microsoft.com/office/drawing/2010/main" val="0"/>
              </a:ext>
            </a:extLst>
          </a:blip>
          <a:srcRect l="10925" t="22648" r="8667" b="25382"/>
          <a:stretch/>
        </p:blipFill>
        <p:spPr>
          <a:xfrm>
            <a:off x="-305139" y="2509159"/>
            <a:ext cx="6162261" cy="3982857"/>
          </a:xfrm>
          <a:prstGeom prst="ellipse">
            <a:avLst/>
          </a:prstGeom>
        </p:spPr>
      </p:pic>
      <p:sp>
        <p:nvSpPr>
          <p:cNvPr id="20" name="Rectangle 19"/>
          <p:cNvSpPr/>
          <p:nvPr/>
        </p:nvSpPr>
        <p:spPr>
          <a:xfrm>
            <a:off x="235648" y="2804046"/>
            <a:ext cx="4941126" cy="3139321"/>
          </a:xfrm>
          <a:prstGeom prst="rect">
            <a:avLst/>
          </a:prstGeom>
          <a:noFill/>
        </p:spPr>
        <p:txBody>
          <a:bodyPr wrap="square">
            <a:spAutoFit/>
          </a:bodyPr>
          <a:lstStyle/>
          <a:p>
            <a:pPr lvl="0" algn="ctr"/>
            <a:r>
              <a:rPr lang="en-US" sz="6600" b="1" dirty="0" err="1">
                <a:solidFill>
                  <a:srgbClr val="5B6087"/>
                </a:solidFill>
                <a:latin typeface="UTM French Vanilla" panose="02040603050506020204" pitchFamily="18" charset="0"/>
              </a:rPr>
              <a:t>Đòi</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hỏi</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đó</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không</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thể</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thực</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hiện</a:t>
            </a:r>
            <a:r>
              <a:rPr lang="en-US" sz="6600" b="1" dirty="0">
                <a:solidFill>
                  <a:srgbClr val="5B6087"/>
                </a:solidFill>
                <a:latin typeface="UTM French Vanilla" panose="02040603050506020204" pitchFamily="18" charset="0"/>
              </a:rPr>
              <a:t> </a:t>
            </a:r>
            <a:r>
              <a:rPr lang="en-US" sz="6600" b="1" dirty="0" err="1">
                <a:solidFill>
                  <a:srgbClr val="5B6087"/>
                </a:solidFill>
                <a:latin typeface="UTM French Vanilla" panose="02040603050506020204" pitchFamily="18" charset="0"/>
              </a:rPr>
              <a:t>được</a:t>
            </a:r>
            <a:endParaRPr lang="vi-VN" sz="6600" b="1" dirty="0">
              <a:solidFill>
                <a:srgbClr val="5B6087"/>
              </a:solidFill>
              <a:latin typeface="UTM Avo" panose="02040603050506020204" pitchFamily="18" charset="0"/>
            </a:endParaRPr>
          </a:p>
        </p:txBody>
      </p:sp>
    </p:spTree>
    <p:extLst>
      <p:ext uri="{BB962C8B-B14F-4D97-AF65-F5344CB8AC3E}">
        <p14:creationId xmlns:p14="http://schemas.microsoft.com/office/powerpoint/2010/main" val="184604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2"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352690" y="709080"/>
            <a:ext cx="8634624" cy="1631661"/>
          </a:xfrm>
          <a:prstGeom prst="roundRect">
            <a:avLst/>
          </a:prstGeom>
          <a:solidFill>
            <a:schemeClr val="bg1">
              <a:alpha val="62000"/>
            </a:schemeClr>
          </a:solidFill>
          <a:ln w="38100">
            <a:solidFill>
              <a:srgbClr val="F55F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ontent Placeholder 2"/>
          <p:cNvSpPr txBox="1">
            <a:spLocks/>
          </p:cNvSpPr>
          <p:nvPr/>
        </p:nvSpPr>
        <p:spPr bwMode="auto">
          <a:xfrm>
            <a:off x="1983551" y="768046"/>
            <a:ext cx="8911770" cy="138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dirty="0">
                <a:ln>
                  <a:noFill/>
                </a:ln>
                <a:effectLst/>
                <a:uLnTx/>
                <a:uFillTx/>
                <a:latin typeface="UTM French Vanilla" panose="02040603050506020204" pitchFamily="18" charset="0"/>
              </a:rPr>
              <a:t> </a:t>
            </a:r>
            <a:r>
              <a:rPr kumimoji="0" lang="en-US" altLang="en-US" sz="4000" b="1" i="0" u="none" strike="noStrike" kern="1200" cap="none" spc="0" normalizeH="0" baseline="0" noProof="0" dirty="0">
                <a:ln>
                  <a:noFill/>
                </a:ln>
                <a:effectLst/>
                <a:uLnTx/>
                <a:uFillTx/>
                <a:latin typeface="UTM French Vanilla" panose="02040603050506020204" pitchFamily="18" charset="0"/>
              </a:rPr>
              <a:t> </a:t>
            </a:r>
            <a:r>
              <a:rPr kumimoji="0" lang="en-US" altLang="en-US" sz="4400" b="1" i="0" u="sng" strike="noStrike" kern="1200" cap="none" spc="0" normalizeH="0" baseline="0" noProof="0" dirty="0" err="1">
                <a:ln>
                  <a:noFill/>
                </a:ln>
                <a:effectLst/>
                <a:uLnTx/>
                <a:uFillTx/>
                <a:latin typeface="UTM French Vanilla" panose="02040603050506020204" pitchFamily="18" charset="0"/>
              </a:rPr>
              <a:t>Câu</a:t>
            </a:r>
            <a:r>
              <a:rPr kumimoji="0" lang="en-US" altLang="en-US" sz="4400" b="1" i="0" u="sng" strike="noStrike" kern="1200" cap="none" spc="0" normalizeH="0" noProof="0" dirty="0">
                <a:ln>
                  <a:noFill/>
                </a:ln>
                <a:effectLst/>
                <a:uLnTx/>
                <a:uFillTx/>
                <a:latin typeface="UTM French Vanilla" panose="02040603050506020204" pitchFamily="18" charset="0"/>
              </a:rPr>
              <a:t> </a:t>
            </a:r>
            <a:r>
              <a:rPr kumimoji="0" lang="en-US" altLang="en-US" sz="4400" b="1" i="0" u="sng"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3.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Cách</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nghĩ</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của</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chemeClr val="accent3">
                    <a:lumMod val="75000"/>
                  </a:schemeClr>
                </a:solidFill>
                <a:effectLst/>
                <a:uLnTx/>
                <a:uFillTx/>
                <a:latin typeface="UTM French Vanilla" panose="02040603050506020204" pitchFamily="18" charset="0"/>
                <a:cs typeface="Times New Roman" panose="02020603050405020304" pitchFamily="18" charset="0"/>
              </a:rPr>
              <a:t>chú</a:t>
            </a:r>
            <a:r>
              <a:rPr kumimoji="0" lang="en-US" altLang="en-US" sz="4400" b="1" i="0" u="none" strike="noStrike" kern="1200" cap="none" spc="0" normalizeH="0" baseline="0" noProof="0" dirty="0">
                <a:ln>
                  <a:noFill/>
                </a:ln>
                <a:solidFill>
                  <a:schemeClr val="accent3">
                    <a:lumMod val="75000"/>
                  </a:schemeClr>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chemeClr val="accent3">
                    <a:lumMod val="75000"/>
                  </a:schemeClr>
                </a:solidFill>
                <a:effectLst/>
                <a:uLnTx/>
                <a:uFillTx/>
                <a:latin typeface="UTM French Vanilla" panose="02040603050506020204" pitchFamily="18" charset="0"/>
                <a:cs typeface="Times New Roman" panose="02020603050405020304" pitchFamily="18" charset="0"/>
              </a:rPr>
              <a:t>hề</a:t>
            </a:r>
            <a:r>
              <a:rPr kumimoji="0" lang="en-US" altLang="en-US" sz="4400" b="1" i="0" u="none" strike="noStrike" kern="1200" cap="none" spc="0" normalizeH="0" baseline="0" noProof="0" dirty="0">
                <a:ln>
                  <a:noFill/>
                </a:ln>
                <a:solidFill>
                  <a:schemeClr val="accent3">
                    <a:lumMod val="75000"/>
                  </a:schemeClr>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có</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gì</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khác</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effectLst/>
                <a:uLnTx/>
                <a:uFillTx/>
                <a:latin typeface="UTM French Vanilla" panose="02040603050506020204" pitchFamily="18" charset="0"/>
                <a:cs typeface="Times New Roman" panose="02020603050405020304" pitchFamily="18" charset="0"/>
              </a:rPr>
              <a:t>với</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các</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vị</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đại</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thần</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và</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các</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nhà</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khoa</a:t>
            </a:r>
            <a:r>
              <a:rPr kumimoji="0" lang="en-US" altLang="en-US" sz="4400" b="1" i="0" u="none" strike="noStrike" kern="1200" cap="none" spc="0" normalizeH="0" baseline="0" noProof="0" dirty="0">
                <a:ln>
                  <a:noFill/>
                </a:ln>
                <a:solidFill>
                  <a:srgbClr val="5B6087"/>
                </a:solidFill>
                <a:effectLst/>
                <a:uLnTx/>
                <a:uFillTx/>
                <a:latin typeface="UTM French Vanilla" panose="020406030505060202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srgbClr val="5B6087"/>
                </a:solidFill>
                <a:effectLst/>
                <a:uLnTx/>
                <a:uFillTx/>
                <a:latin typeface="UTM French Vanilla" panose="02040603050506020204" pitchFamily="18" charset="0"/>
                <a:cs typeface="Times New Roman" panose="02020603050405020304" pitchFamily="18" charset="0"/>
              </a:rPr>
              <a:t>học</a:t>
            </a:r>
            <a:r>
              <a:rPr kumimoji="0" lang="en-US" altLang="en-US" sz="4400" b="1"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rPr>
              <a:t>?</a:t>
            </a:r>
            <a:endParaRPr kumimoji="0" lang="en-GB" altLang="en-US" sz="4400" b="0" i="0" u="none" strike="noStrike" kern="1200" cap="none" spc="0" normalizeH="0" baseline="0" noProof="0" dirty="0">
              <a:ln>
                <a:noFill/>
              </a:ln>
              <a:effectLst/>
              <a:uLnTx/>
              <a:uFillTx/>
              <a:latin typeface="UTM French Vanilla" panose="02040603050506020204" pitchFamily="18" charset="0"/>
              <a:cs typeface="Times New Roman" panose="02020603050405020304" pitchFamily="18" charset="0"/>
            </a:endParaRPr>
          </a:p>
        </p:txBody>
      </p:sp>
      <p:sp>
        <p:nvSpPr>
          <p:cNvPr id="19" name="Rectangle 18"/>
          <p:cNvSpPr/>
          <p:nvPr/>
        </p:nvSpPr>
        <p:spPr>
          <a:xfrm>
            <a:off x="1977923" y="3546665"/>
            <a:ext cx="4311927" cy="1077218"/>
          </a:xfrm>
          <a:prstGeom prst="rect">
            <a:avLst/>
          </a:prstGeom>
        </p:spPr>
        <p:txBody>
          <a:bodyPr wrap="square">
            <a:spAutoFit/>
          </a:bodyPr>
          <a:lstStyle/>
          <a:p>
            <a:pPr algn="ct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Hỏi</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xem</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công</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chúa</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nghĩ</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về</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mặt</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trăng</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như</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thế</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nào</a:t>
            </a:r>
            <a:endParaRPr lang="vi-VN" sz="3200" dirty="0">
              <a:solidFill>
                <a:schemeClr val="accent4">
                  <a:lumMod val="50000"/>
                </a:schemeClr>
              </a:solidFill>
            </a:endParaRPr>
          </a:p>
        </p:txBody>
      </p:sp>
      <p:sp>
        <p:nvSpPr>
          <p:cNvPr id="20" name="Rectangle 19"/>
          <p:cNvSpPr/>
          <p:nvPr/>
        </p:nvSpPr>
        <p:spPr>
          <a:xfrm>
            <a:off x="4087392" y="5728674"/>
            <a:ext cx="4936042" cy="1077218"/>
          </a:xfrm>
          <a:prstGeom prst="rect">
            <a:avLst/>
          </a:prstGeom>
          <a:solidFill>
            <a:srgbClr val="FED0D0"/>
          </a:solidFill>
          <a:ln w="38100">
            <a:solidFill>
              <a:schemeClr val="accent1">
                <a:lumMod val="50000"/>
              </a:schemeClr>
            </a:solidFill>
            <a:prstDash val="dash"/>
          </a:ln>
        </p:spPr>
        <p:txBody>
          <a:bodyPr wrap="square">
            <a:spAutoFit/>
          </a:bodyPr>
          <a:lstStyle/>
          <a:p>
            <a:pPr algn="ct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Cách</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nghĩ</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về</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mặt</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trăng</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của</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công</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chúa</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a:solidFill>
                  <a:srgbClr val="C00000"/>
                </a:solidFill>
                <a:latin typeface="UTM Avo" panose="02040603050506020204" pitchFamily="18" charset="0"/>
                <a:cs typeface="Times New Roman" panose="02020603050405020304" pitchFamily="18" charset="0"/>
              </a:rPr>
              <a:t>KHÁC</a:t>
            </a:r>
            <a:r>
              <a:rPr lang="en-US" altLang="en-US" sz="3200" b="1" dirty="0">
                <a:solidFill>
                  <a:srgbClr val="C00000"/>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với</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người</a:t>
            </a:r>
            <a:r>
              <a:rPr lang="en-US" altLang="en-US" sz="3200" b="1" dirty="0">
                <a:solidFill>
                  <a:schemeClr val="accent4">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4">
                    <a:lumMod val="50000"/>
                  </a:schemeClr>
                </a:solidFill>
                <a:latin typeface="UTM French Vanilla" panose="02040603050506020204" pitchFamily="18" charset="0"/>
                <a:cs typeface="Times New Roman" panose="02020603050405020304" pitchFamily="18" charset="0"/>
              </a:rPr>
              <a:t>lớn</a:t>
            </a:r>
            <a:endParaRPr lang="vi-VN" sz="3200" dirty="0">
              <a:solidFill>
                <a:schemeClr val="accent4">
                  <a:lumMod val="50000"/>
                </a:schemeClr>
              </a:solidFill>
            </a:endParaRPr>
          </a:p>
        </p:txBody>
      </p:sp>
      <p:grpSp>
        <p:nvGrpSpPr>
          <p:cNvPr id="21" name="Group 20"/>
          <p:cNvGrpSpPr/>
          <p:nvPr/>
        </p:nvGrpSpPr>
        <p:grpSpPr>
          <a:xfrm>
            <a:off x="5860024" y="4215015"/>
            <a:ext cx="1279029" cy="1893209"/>
            <a:chOff x="6526144" y="1969388"/>
            <a:chExt cx="1122437" cy="1741356"/>
          </a:xfrm>
        </p:grpSpPr>
        <p:pic>
          <p:nvPicPr>
            <p:cNvPr id="22" name="Graphic 25">
              <a:extLst>
                <a:ext uri="{FF2B5EF4-FFF2-40B4-BE49-F238E27FC236}">
                  <a16:creationId xmlns:a16="http://schemas.microsoft.com/office/drawing/2014/main" id="{D5C4CF31-2104-490E-888E-C24C24B987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6144" y="1969388"/>
              <a:ext cx="1122437" cy="1420368"/>
            </a:xfrm>
            <a:prstGeom prst="rect">
              <a:avLst/>
            </a:prstGeom>
          </p:spPr>
        </p:pic>
        <p:pic>
          <p:nvPicPr>
            <p:cNvPr id="23" name="Graphic 15">
              <a:extLst>
                <a:ext uri="{FF2B5EF4-FFF2-40B4-BE49-F238E27FC236}">
                  <a16:creationId xmlns:a16="http://schemas.microsoft.com/office/drawing/2014/main" id="{4C572389-8D99-4C17-9219-907F7A4759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7318" y="2393293"/>
              <a:ext cx="1011802" cy="1317451"/>
            </a:xfrm>
            <a:prstGeom prst="rect">
              <a:avLst/>
            </a:prstGeom>
          </p:spPr>
        </p:pic>
      </p:grpSp>
      <p:sp>
        <p:nvSpPr>
          <p:cNvPr id="24" name="Rectangle 23"/>
          <p:cNvSpPr/>
          <p:nvPr/>
        </p:nvSpPr>
        <p:spPr>
          <a:xfrm>
            <a:off x="7074769" y="3593101"/>
            <a:ext cx="3386716" cy="1569660"/>
          </a:xfrm>
          <a:prstGeom prst="rect">
            <a:avLst/>
          </a:prstGeom>
        </p:spPr>
        <p:txBody>
          <a:bodyPr wrap="square">
            <a:spAutoFit/>
          </a:bodyPr>
          <a:lstStyle/>
          <a:p>
            <a:pPr algn="ct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Nghĩ</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về</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mặt</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trăng</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thực</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tế</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theo</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các</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kiến</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thức</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khoa</a:t>
            </a:r>
            <a:r>
              <a:rPr lang="en-US" altLang="en-US" sz="3200" b="1" dirty="0">
                <a:solidFill>
                  <a:schemeClr val="accent6">
                    <a:lumMod val="50000"/>
                  </a:schemeClr>
                </a:solidFill>
                <a:latin typeface="UTM French Vanilla" panose="02040603050506020204" pitchFamily="18" charset="0"/>
                <a:cs typeface="Times New Roman" panose="02020603050405020304" pitchFamily="18" charset="0"/>
              </a:rPr>
              <a:t> </a:t>
            </a:r>
            <a:r>
              <a:rPr lang="en-US" altLang="en-US" sz="3200" b="1" dirty="0" err="1">
                <a:solidFill>
                  <a:schemeClr val="accent6">
                    <a:lumMod val="50000"/>
                  </a:schemeClr>
                </a:solidFill>
                <a:latin typeface="UTM French Vanilla" panose="02040603050506020204" pitchFamily="18" charset="0"/>
                <a:cs typeface="Times New Roman" panose="02020603050405020304" pitchFamily="18" charset="0"/>
              </a:rPr>
              <a:t>học</a:t>
            </a:r>
            <a:endParaRPr lang="vi-VN" sz="3200" dirty="0">
              <a:solidFill>
                <a:schemeClr val="accent6">
                  <a:lumMod val="50000"/>
                </a:schemeClr>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676" y="2329080"/>
            <a:ext cx="1354652" cy="158018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131" y="2962141"/>
            <a:ext cx="2073535" cy="32186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192952" y="3192216"/>
            <a:ext cx="1962825" cy="3575282"/>
          </a:xfrm>
          <a:prstGeom prst="rect">
            <a:avLst/>
          </a:prstGeom>
        </p:spPr>
      </p:pic>
    </p:spTree>
    <p:extLst>
      <p:ext uri="{BB962C8B-B14F-4D97-AF65-F5344CB8AC3E}">
        <p14:creationId xmlns:p14="http://schemas.microsoft.com/office/powerpoint/2010/main" val="54818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500" fill="hold"/>
                                        <p:tgtEl>
                                          <p:spTgt spid="17"/>
                                        </p:tgtEl>
                                        <p:attrNameLst>
                                          <p:attrName>ppt_x</p:attrName>
                                        </p:attrNameLst>
                                      </p:cBhvr>
                                      <p:tavLst>
                                        <p:tav tm="0">
                                          <p:val>
                                            <p:strVal val="0-#ppt_w/2"/>
                                          </p:val>
                                        </p:tav>
                                        <p:tav tm="100000">
                                          <p:val>
                                            <p:strVal val="#ppt_x"/>
                                          </p:val>
                                        </p:tav>
                                      </p:tavLst>
                                    </p:anim>
                                    <p:anim calcmode="lin" valueType="num">
                                      <p:cBhvr additive="base">
                                        <p:cTn id="13"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500" fill="hold"/>
                                        <p:tgtEl>
                                          <p:spTgt spid="3"/>
                                        </p:tgtEl>
                                        <p:attrNameLst>
                                          <p:attrName>ppt_x</p:attrName>
                                        </p:attrNameLst>
                                      </p:cBhvr>
                                      <p:tavLst>
                                        <p:tav tm="0">
                                          <p:val>
                                            <p:strVal val="0-#ppt_w/2"/>
                                          </p:val>
                                        </p:tav>
                                        <p:tav tm="100000">
                                          <p:val>
                                            <p:strVal val="#ppt_x"/>
                                          </p:val>
                                        </p:tav>
                                      </p:tavLst>
                                    </p:anim>
                                    <p:anim calcmode="lin" valueType="num">
                                      <p:cBhvr additive="base">
                                        <p:cTn id="19"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500"/>
                                        <p:tgtEl>
                                          <p:spTgt spid="19"/>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1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500" fill="hold"/>
                                        <p:tgtEl>
                                          <p:spTgt spid="4"/>
                                        </p:tgtEl>
                                        <p:attrNameLst>
                                          <p:attrName>ppt_x</p:attrName>
                                        </p:attrNameLst>
                                      </p:cBhvr>
                                      <p:tavLst>
                                        <p:tav tm="0">
                                          <p:val>
                                            <p:strVal val="1+#ppt_w/2"/>
                                          </p:val>
                                        </p:tav>
                                        <p:tav tm="100000">
                                          <p:val>
                                            <p:strVal val="#ppt_x"/>
                                          </p:val>
                                        </p:tav>
                                      </p:tavLst>
                                    </p:anim>
                                    <p:anim calcmode="lin" valueType="num">
                                      <p:cBhvr additive="base">
                                        <p:cTn id="34"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1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1500" fill="hold"/>
                                        <p:tgtEl>
                                          <p:spTgt spid="20"/>
                                        </p:tgtEl>
                                        <p:attrNameLst>
                                          <p:attrName>ppt_x</p:attrName>
                                        </p:attrNameLst>
                                      </p:cBhvr>
                                      <p:tavLst>
                                        <p:tav tm="0">
                                          <p:val>
                                            <p:strVal val="#ppt_x"/>
                                          </p:val>
                                        </p:tav>
                                        <p:tav tm="100000">
                                          <p:val>
                                            <p:strVal val="#ppt_x"/>
                                          </p:val>
                                        </p:tav>
                                      </p:tavLst>
                                    </p:anim>
                                    <p:anim calcmode="lin" valueType="num">
                                      <p:cBhvr additive="base">
                                        <p:cTn id="45" dur="1500" fill="hold"/>
                                        <p:tgtEl>
                                          <p:spTgt spid="20"/>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32" presetClass="emph" presetSubtype="0" fill="hold" nodeType="afterEffect">
                                  <p:stCondLst>
                                    <p:cond delay="0"/>
                                  </p:stCondLst>
                                  <p:childTnLst>
                                    <p:animRot by="120000">
                                      <p:cBhvr>
                                        <p:cTn id="48" dur="150" fill="hold">
                                          <p:stCondLst>
                                            <p:cond delay="0"/>
                                          </p:stCondLst>
                                        </p:cTn>
                                        <p:tgtEl>
                                          <p:spTgt spid="2"/>
                                        </p:tgtEl>
                                        <p:attrNameLst>
                                          <p:attrName>r</p:attrName>
                                        </p:attrNameLst>
                                      </p:cBhvr>
                                    </p:animRot>
                                    <p:animRot by="-240000">
                                      <p:cBhvr>
                                        <p:cTn id="49" dur="300" fill="hold">
                                          <p:stCondLst>
                                            <p:cond delay="300"/>
                                          </p:stCondLst>
                                        </p:cTn>
                                        <p:tgtEl>
                                          <p:spTgt spid="2"/>
                                        </p:tgtEl>
                                        <p:attrNameLst>
                                          <p:attrName>r</p:attrName>
                                        </p:attrNameLst>
                                      </p:cBhvr>
                                    </p:animRot>
                                    <p:animRot by="240000">
                                      <p:cBhvr>
                                        <p:cTn id="50" dur="300" fill="hold">
                                          <p:stCondLst>
                                            <p:cond delay="600"/>
                                          </p:stCondLst>
                                        </p:cTn>
                                        <p:tgtEl>
                                          <p:spTgt spid="2"/>
                                        </p:tgtEl>
                                        <p:attrNameLst>
                                          <p:attrName>r</p:attrName>
                                        </p:attrNameLst>
                                      </p:cBhvr>
                                    </p:animRot>
                                    <p:animRot by="-240000">
                                      <p:cBhvr>
                                        <p:cTn id="51" dur="300" fill="hold">
                                          <p:stCondLst>
                                            <p:cond delay="900"/>
                                          </p:stCondLst>
                                        </p:cTn>
                                        <p:tgtEl>
                                          <p:spTgt spid="2"/>
                                        </p:tgtEl>
                                        <p:attrNameLst>
                                          <p:attrName>r</p:attrName>
                                        </p:attrNameLst>
                                      </p:cBhvr>
                                    </p:animRot>
                                    <p:animRot by="120000">
                                      <p:cBhvr>
                                        <p:cTn id="52"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P spid="19" grpId="0"/>
      <p:bldP spid="20"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p:cNvPicPr>
            <a:picLocks noChangeAspect="1"/>
          </p:cNvPicPr>
          <p:nvPr/>
        </p:nvPicPr>
        <p:blipFill rotWithShape="1">
          <a:blip r:embed="rId2" cstate="print">
            <a:extLst>
              <a:ext uri="{28A0092B-C50C-407E-A947-70E740481C1C}">
                <a14:useLocalDpi xmlns:a14="http://schemas.microsoft.com/office/drawing/2010/main" val="0"/>
              </a:ext>
            </a:extLst>
          </a:blip>
          <a:srcRect l="-4745" t="36883" r="44201" b="41568"/>
          <a:stretch/>
        </p:blipFill>
        <p:spPr>
          <a:xfrm>
            <a:off x="1326405" y="-249609"/>
            <a:ext cx="10699943" cy="3211665"/>
          </a:xfrm>
          <a:prstGeom prst="ellipse">
            <a:avLst/>
          </a:prstGeom>
        </p:spPr>
      </p:pic>
      <p:sp>
        <p:nvSpPr>
          <p:cNvPr id="4" name="Text Placeholder 3">
            <a:extLst>
              <a:ext uri="{FF2B5EF4-FFF2-40B4-BE49-F238E27FC236}">
                <a16:creationId xmlns:a16="http://schemas.microsoft.com/office/drawing/2014/main" id="{C3F3CCFF-F8D1-4DA7-9C34-321CF2CA9F89}"/>
              </a:ext>
            </a:extLst>
          </p:cNvPr>
          <p:cNvSpPr>
            <a:spLocks noGrp="1"/>
          </p:cNvSpPr>
          <p:nvPr>
            <p:ph type="body" sz="quarter" idx="24"/>
          </p:nvPr>
        </p:nvSpPr>
        <p:spPr>
          <a:xfrm>
            <a:off x="5620421" y="2875141"/>
            <a:ext cx="3674720" cy="726898"/>
          </a:xfrm>
        </p:spPr>
        <p:txBody>
          <a:bodyPr/>
          <a:lstStyle/>
          <a:p>
            <a:pPr algn="ctr"/>
            <a:r>
              <a:rPr lang="en-US" sz="3200" b="1" dirty="0" err="1">
                <a:solidFill>
                  <a:srgbClr val="5B6087"/>
                </a:solidFill>
                <a:latin typeface="UTM French Vanilla" panose="02040603050506020204" pitchFamily="18" charset="0"/>
              </a:rPr>
              <a:t>Mặt</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trăng</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chỉ</a:t>
            </a:r>
            <a:r>
              <a:rPr lang="en-US" sz="3200" b="1" dirty="0">
                <a:solidFill>
                  <a:srgbClr val="5B6087"/>
                </a:solidFill>
                <a:latin typeface="UTM French Vanilla" panose="02040603050506020204" pitchFamily="18" charset="0"/>
              </a:rPr>
              <a:t> to </a:t>
            </a:r>
            <a:r>
              <a:rPr lang="en-US" sz="3200" b="1" dirty="0" err="1">
                <a:solidFill>
                  <a:srgbClr val="5B6087"/>
                </a:solidFill>
                <a:latin typeface="UTM French Vanilla" panose="02040603050506020204" pitchFamily="18" charset="0"/>
              </a:rPr>
              <a:t>hơn</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móng</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tay</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của</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công</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chúa</a:t>
            </a:r>
            <a:endParaRPr lang="en-US" sz="3200" b="1" dirty="0">
              <a:solidFill>
                <a:srgbClr val="5B6087"/>
              </a:solidFill>
              <a:latin typeface="UTM French Vanilla" panose="02040603050506020204" pitchFamily="18" charset="0"/>
            </a:endParaRPr>
          </a:p>
        </p:txBody>
      </p:sp>
      <p:sp>
        <p:nvSpPr>
          <p:cNvPr id="5" name="Text Placeholder 4">
            <a:extLst>
              <a:ext uri="{FF2B5EF4-FFF2-40B4-BE49-F238E27FC236}">
                <a16:creationId xmlns:a16="http://schemas.microsoft.com/office/drawing/2014/main" id="{D711FC92-7639-4DBA-85BC-1AFD73DA8FDE}"/>
              </a:ext>
            </a:extLst>
          </p:cNvPr>
          <p:cNvSpPr>
            <a:spLocks noGrp="1"/>
          </p:cNvSpPr>
          <p:nvPr>
            <p:ph type="body" sz="quarter" idx="25"/>
          </p:nvPr>
        </p:nvSpPr>
        <p:spPr>
          <a:xfrm>
            <a:off x="6089634" y="2493721"/>
            <a:ext cx="3674720" cy="382453"/>
          </a:xfrm>
        </p:spPr>
        <p:txBody>
          <a:bodyPr/>
          <a:lstStyle/>
          <a:p>
            <a:r>
              <a:rPr lang="en-US" sz="3200" dirty="0" err="1">
                <a:latin typeface="UTM French Vanilla" panose="02040603050506020204" pitchFamily="18" charset="0"/>
              </a:rPr>
              <a:t>Kích</a:t>
            </a:r>
            <a:r>
              <a:rPr lang="en-US" sz="3200" dirty="0">
                <a:latin typeface="UTM French Vanilla" panose="02040603050506020204" pitchFamily="18" charset="0"/>
              </a:rPr>
              <a:t> </a:t>
            </a:r>
            <a:r>
              <a:rPr lang="en-US" sz="3200" dirty="0" err="1">
                <a:latin typeface="UTM French Vanilla" panose="02040603050506020204" pitchFamily="18" charset="0"/>
              </a:rPr>
              <a:t>cỡ</a:t>
            </a:r>
            <a:endParaRPr lang="en-US" sz="3200" dirty="0">
              <a:latin typeface="UTM French Vanilla" panose="02040603050506020204" pitchFamily="18" charset="0"/>
            </a:endParaRPr>
          </a:p>
        </p:txBody>
      </p:sp>
      <p:sp>
        <p:nvSpPr>
          <p:cNvPr id="6" name="Text Placeholder 5">
            <a:extLst>
              <a:ext uri="{FF2B5EF4-FFF2-40B4-BE49-F238E27FC236}">
                <a16:creationId xmlns:a16="http://schemas.microsoft.com/office/drawing/2014/main" id="{B555F7BB-BD6A-4C1C-BAE9-AC0E8DB522E6}"/>
              </a:ext>
            </a:extLst>
          </p:cNvPr>
          <p:cNvSpPr>
            <a:spLocks noGrp="1"/>
          </p:cNvSpPr>
          <p:nvPr>
            <p:ph type="body" sz="quarter" idx="28"/>
          </p:nvPr>
        </p:nvSpPr>
        <p:spPr>
          <a:xfrm>
            <a:off x="4773215" y="2493721"/>
            <a:ext cx="1316420" cy="963561"/>
          </a:xfrm>
        </p:spPr>
        <p:txBody>
          <a:bodyPr/>
          <a:lstStyle/>
          <a:p>
            <a:r>
              <a:rPr lang="en-US" dirty="0">
                <a:latin typeface="UTM French Vanilla" panose="02040603050506020204" pitchFamily="18" charset="0"/>
              </a:rPr>
              <a:t>01</a:t>
            </a:r>
          </a:p>
        </p:txBody>
      </p:sp>
      <p:sp>
        <p:nvSpPr>
          <p:cNvPr id="7" name="Text Placeholder 6">
            <a:extLst>
              <a:ext uri="{FF2B5EF4-FFF2-40B4-BE49-F238E27FC236}">
                <a16:creationId xmlns:a16="http://schemas.microsoft.com/office/drawing/2014/main" id="{56935ABA-D5C0-45D8-9473-FBAD8BE140A1}"/>
              </a:ext>
            </a:extLst>
          </p:cNvPr>
          <p:cNvSpPr>
            <a:spLocks noGrp="1"/>
          </p:cNvSpPr>
          <p:nvPr>
            <p:ph type="body" sz="quarter" idx="29"/>
          </p:nvPr>
        </p:nvSpPr>
        <p:spPr>
          <a:xfrm>
            <a:off x="7004034" y="4247425"/>
            <a:ext cx="4103782" cy="726898"/>
          </a:xfrm>
        </p:spPr>
        <p:txBody>
          <a:bodyPr/>
          <a:lstStyle/>
          <a:p>
            <a:pPr algn="ctr"/>
            <a:r>
              <a:rPr lang="en-US" sz="3200" b="1" dirty="0" err="1">
                <a:solidFill>
                  <a:srgbClr val="5B6087"/>
                </a:solidFill>
                <a:latin typeface="UTM French Vanilla" panose="02040603050506020204" pitchFamily="18" charset="0"/>
              </a:rPr>
              <a:t>Mặt</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trăng</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đi</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ngang</a:t>
            </a:r>
            <a:r>
              <a:rPr lang="en-US" sz="3200" b="1" dirty="0">
                <a:solidFill>
                  <a:srgbClr val="5B6087"/>
                </a:solidFill>
                <a:latin typeface="UTM French Vanilla" panose="02040603050506020204" pitchFamily="18" charset="0"/>
              </a:rPr>
              <a:t> qua </a:t>
            </a:r>
            <a:r>
              <a:rPr lang="en-US" sz="3200" b="1" dirty="0" err="1">
                <a:solidFill>
                  <a:srgbClr val="5B6087"/>
                </a:solidFill>
                <a:latin typeface="UTM French Vanilla" panose="02040603050506020204" pitchFamily="18" charset="0"/>
              </a:rPr>
              <a:t>ngọn</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cây</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trước</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cửa</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sổ</a:t>
            </a:r>
            <a:endParaRPr lang="en-US" sz="3200" b="1" dirty="0">
              <a:solidFill>
                <a:srgbClr val="5B6087"/>
              </a:solidFill>
              <a:latin typeface="UTM French Vanilla" panose="02040603050506020204" pitchFamily="18" charset="0"/>
            </a:endParaRPr>
          </a:p>
        </p:txBody>
      </p:sp>
      <p:sp>
        <p:nvSpPr>
          <p:cNvPr id="8" name="Text Placeholder 7">
            <a:extLst>
              <a:ext uri="{FF2B5EF4-FFF2-40B4-BE49-F238E27FC236}">
                <a16:creationId xmlns:a16="http://schemas.microsoft.com/office/drawing/2014/main" id="{8D7B4587-16C3-47E7-B84A-E9F1BAF06000}"/>
              </a:ext>
            </a:extLst>
          </p:cNvPr>
          <p:cNvSpPr>
            <a:spLocks noGrp="1"/>
          </p:cNvSpPr>
          <p:nvPr>
            <p:ph type="body" sz="quarter" idx="30"/>
          </p:nvPr>
        </p:nvSpPr>
        <p:spPr>
          <a:xfrm>
            <a:off x="7004034" y="3942120"/>
            <a:ext cx="3674720" cy="382453"/>
          </a:xfrm>
        </p:spPr>
        <p:txBody>
          <a:bodyPr/>
          <a:lstStyle/>
          <a:p>
            <a:r>
              <a:rPr lang="en-US" sz="3200" dirty="0" err="1">
                <a:latin typeface="UTM French Vanilla" panose="02040603050506020204" pitchFamily="18" charset="0"/>
              </a:rPr>
              <a:t>Vị</a:t>
            </a:r>
            <a:r>
              <a:rPr lang="en-US" sz="3200" dirty="0">
                <a:latin typeface="UTM French Vanilla" panose="02040603050506020204" pitchFamily="18" charset="0"/>
              </a:rPr>
              <a:t> </a:t>
            </a:r>
            <a:r>
              <a:rPr lang="en-US" sz="3200" dirty="0" err="1">
                <a:latin typeface="UTM French Vanilla" panose="02040603050506020204" pitchFamily="18" charset="0"/>
              </a:rPr>
              <a:t>trí</a:t>
            </a:r>
            <a:endParaRPr lang="en-US" sz="3200" dirty="0">
              <a:latin typeface="UTM French Vanilla" panose="02040603050506020204" pitchFamily="18" charset="0"/>
            </a:endParaRPr>
          </a:p>
        </p:txBody>
      </p:sp>
      <p:sp>
        <p:nvSpPr>
          <p:cNvPr id="9" name="Text Placeholder 8">
            <a:extLst>
              <a:ext uri="{FF2B5EF4-FFF2-40B4-BE49-F238E27FC236}">
                <a16:creationId xmlns:a16="http://schemas.microsoft.com/office/drawing/2014/main" id="{D0110713-E16F-40A7-8826-B3AFFCB85658}"/>
              </a:ext>
            </a:extLst>
          </p:cNvPr>
          <p:cNvSpPr>
            <a:spLocks noGrp="1"/>
          </p:cNvSpPr>
          <p:nvPr>
            <p:ph type="body" sz="quarter" idx="31"/>
          </p:nvPr>
        </p:nvSpPr>
        <p:spPr>
          <a:xfrm>
            <a:off x="10579347" y="3766360"/>
            <a:ext cx="1316420" cy="963561"/>
          </a:xfrm>
        </p:spPr>
        <p:txBody>
          <a:bodyPr/>
          <a:lstStyle/>
          <a:p>
            <a:r>
              <a:rPr lang="en-US" dirty="0">
                <a:latin typeface="UTM French Vanilla" panose="02040603050506020204" pitchFamily="18" charset="0"/>
              </a:rPr>
              <a:t>02</a:t>
            </a:r>
          </a:p>
        </p:txBody>
      </p:sp>
      <p:sp>
        <p:nvSpPr>
          <p:cNvPr id="10" name="Text Placeholder 9">
            <a:extLst>
              <a:ext uri="{FF2B5EF4-FFF2-40B4-BE49-F238E27FC236}">
                <a16:creationId xmlns:a16="http://schemas.microsoft.com/office/drawing/2014/main" id="{633EBE00-D020-49E1-B191-1DE2C4351AEC}"/>
              </a:ext>
            </a:extLst>
          </p:cNvPr>
          <p:cNvSpPr>
            <a:spLocks noGrp="1"/>
          </p:cNvSpPr>
          <p:nvPr>
            <p:ph type="body" sz="quarter" idx="32"/>
          </p:nvPr>
        </p:nvSpPr>
        <p:spPr>
          <a:xfrm>
            <a:off x="6283042" y="5652551"/>
            <a:ext cx="4594187" cy="726898"/>
          </a:xfrm>
        </p:spPr>
        <p:txBody>
          <a:bodyPr/>
          <a:lstStyle/>
          <a:p>
            <a:pPr algn="ctr"/>
            <a:r>
              <a:rPr lang="en-US" sz="3200" b="1" dirty="0" err="1">
                <a:solidFill>
                  <a:srgbClr val="5B6087"/>
                </a:solidFill>
                <a:latin typeface="UTM French Vanilla" panose="02040603050506020204" pitchFamily="18" charset="0"/>
              </a:rPr>
              <a:t>Mặt</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trăng</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làm</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bằng</a:t>
            </a:r>
            <a:r>
              <a:rPr lang="en-US" sz="3200" b="1" dirty="0">
                <a:solidFill>
                  <a:srgbClr val="5B6087"/>
                </a:solidFill>
                <a:latin typeface="UTM French Vanilla" panose="02040603050506020204" pitchFamily="18" charset="0"/>
              </a:rPr>
              <a:t> </a:t>
            </a:r>
            <a:r>
              <a:rPr lang="en-US" sz="3200" b="1" dirty="0" err="1">
                <a:solidFill>
                  <a:srgbClr val="5B6087"/>
                </a:solidFill>
                <a:latin typeface="UTM French Vanilla" panose="02040603050506020204" pitchFamily="18" charset="0"/>
              </a:rPr>
              <a:t>vàng</a:t>
            </a:r>
            <a:r>
              <a:rPr lang="en-US" sz="3200" b="1" dirty="0">
                <a:solidFill>
                  <a:srgbClr val="5B6087"/>
                </a:solidFill>
                <a:latin typeface="UTM French Vanilla" panose="02040603050506020204" pitchFamily="18" charset="0"/>
              </a:rPr>
              <a:t>.</a:t>
            </a:r>
          </a:p>
        </p:txBody>
      </p:sp>
      <p:sp>
        <p:nvSpPr>
          <p:cNvPr id="11" name="Text Placeholder 10">
            <a:extLst>
              <a:ext uri="{FF2B5EF4-FFF2-40B4-BE49-F238E27FC236}">
                <a16:creationId xmlns:a16="http://schemas.microsoft.com/office/drawing/2014/main" id="{2AA02733-42F1-4DA0-A344-C0D7CDF77C08}"/>
              </a:ext>
            </a:extLst>
          </p:cNvPr>
          <p:cNvSpPr>
            <a:spLocks noGrp="1"/>
          </p:cNvSpPr>
          <p:nvPr>
            <p:ph type="body" sz="quarter" idx="33"/>
          </p:nvPr>
        </p:nvSpPr>
        <p:spPr>
          <a:xfrm>
            <a:off x="6858891" y="5199292"/>
            <a:ext cx="3674720" cy="382453"/>
          </a:xfrm>
        </p:spPr>
        <p:txBody>
          <a:bodyPr/>
          <a:lstStyle/>
          <a:p>
            <a:r>
              <a:rPr lang="en-US" sz="3200" dirty="0" err="1">
                <a:latin typeface="UTM French Vanilla" panose="02040603050506020204" pitchFamily="18" charset="0"/>
              </a:rPr>
              <a:t>Chất</a:t>
            </a:r>
            <a:r>
              <a:rPr lang="en-US" sz="3200" dirty="0">
                <a:latin typeface="UTM French Vanilla" panose="02040603050506020204" pitchFamily="18" charset="0"/>
              </a:rPr>
              <a:t> </a:t>
            </a:r>
            <a:r>
              <a:rPr lang="en-US" sz="3200" dirty="0" err="1">
                <a:latin typeface="UTM French Vanilla" panose="02040603050506020204" pitchFamily="18" charset="0"/>
              </a:rPr>
              <a:t>liệu</a:t>
            </a:r>
            <a:endParaRPr lang="en-US" sz="3200" dirty="0">
              <a:latin typeface="UTM French Vanilla" panose="02040603050506020204" pitchFamily="18" charset="0"/>
            </a:endParaRPr>
          </a:p>
          <a:p>
            <a:endParaRPr lang="en-US" sz="3200" dirty="0">
              <a:latin typeface="UTM French Vanilla" panose="02040603050506020204" pitchFamily="18" charset="0"/>
            </a:endParaRPr>
          </a:p>
        </p:txBody>
      </p:sp>
      <p:sp>
        <p:nvSpPr>
          <p:cNvPr id="12" name="Text Placeholder 11">
            <a:extLst>
              <a:ext uri="{FF2B5EF4-FFF2-40B4-BE49-F238E27FC236}">
                <a16:creationId xmlns:a16="http://schemas.microsoft.com/office/drawing/2014/main" id="{D83F3F17-2899-4392-8C42-5EC212BEECAE}"/>
              </a:ext>
            </a:extLst>
          </p:cNvPr>
          <p:cNvSpPr>
            <a:spLocks noGrp="1"/>
          </p:cNvSpPr>
          <p:nvPr>
            <p:ph type="body" sz="quarter" idx="34"/>
          </p:nvPr>
        </p:nvSpPr>
        <p:spPr>
          <a:xfrm>
            <a:off x="5542472" y="5199292"/>
            <a:ext cx="1316420" cy="963561"/>
          </a:xfrm>
        </p:spPr>
        <p:txBody>
          <a:bodyPr/>
          <a:lstStyle/>
          <a:p>
            <a:r>
              <a:rPr lang="en-US" dirty="0">
                <a:latin typeface="UTM French Vanilla" panose="02040603050506020204" pitchFamily="18" charset="0"/>
              </a:rPr>
              <a:t>03</a:t>
            </a:r>
          </a:p>
        </p:txBody>
      </p:sp>
      <p:sp>
        <p:nvSpPr>
          <p:cNvPr id="14" name="Content Placeholder 2"/>
          <p:cNvSpPr txBox="1">
            <a:spLocks/>
          </p:cNvSpPr>
          <p:nvPr/>
        </p:nvSpPr>
        <p:spPr bwMode="auto">
          <a:xfrm>
            <a:off x="3493587" y="574335"/>
            <a:ext cx="7853535" cy="184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4813" algn="ctr" eaLnBrk="1" hangingPunct="1">
              <a:buFont typeface="Arial" panose="020B0604020202020204" pitchFamily="34" charset="0"/>
              <a:buNone/>
            </a:pPr>
            <a:r>
              <a:rPr lang="en-US" altLang="en-US" sz="3600" b="1" u="sng" dirty="0" err="1">
                <a:solidFill>
                  <a:srgbClr val="CF2665"/>
                </a:solidFill>
                <a:latin typeface="UTM French Vanilla" panose="02040603050506020204" pitchFamily="18" charset="0"/>
                <a:cs typeface="Times New Roman" panose="02020603050405020304" pitchFamily="18" charset="0"/>
              </a:rPr>
              <a:t>Câu</a:t>
            </a:r>
            <a:r>
              <a:rPr lang="en-US" altLang="en-US" sz="3600" b="1" u="sng" dirty="0">
                <a:solidFill>
                  <a:srgbClr val="CF2665"/>
                </a:solidFill>
                <a:latin typeface="UTM French Vanilla" panose="02040603050506020204" pitchFamily="18" charset="0"/>
                <a:cs typeface="Times New Roman" panose="02020603050405020304" pitchFamily="18" charset="0"/>
              </a:rPr>
              <a:t> 4.</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Tìm</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những</a:t>
            </a:r>
            <a:r>
              <a:rPr lang="en-US" altLang="en-US" sz="3600" b="1" dirty="0">
                <a:solidFill>
                  <a:srgbClr val="CF2665"/>
                </a:solidFill>
                <a:latin typeface="UTM French Vanilla" panose="02040603050506020204" pitchFamily="18" charset="0"/>
                <a:cs typeface="Times New Roman" panose="02020603050405020304" pitchFamily="18" charset="0"/>
              </a:rPr>
              <a:t> chi </a:t>
            </a:r>
            <a:r>
              <a:rPr lang="en-US" altLang="en-US" sz="3600" b="1" dirty="0" err="1">
                <a:solidFill>
                  <a:srgbClr val="CF2665"/>
                </a:solidFill>
                <a:latin typeface="UTM French Vanilla" panose="02040603050506020204" pitchFamily="18" charset="0"/>
                <a:cs typeface="Times New Roman" panose="02020603050405020304" pitchFamily="18" charset="0"/>
              </a:rPr>
              <a:t>tiết</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cho</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thấy</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cách</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nghĩ</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của</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cô</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công</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chúa</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nhỏ</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về</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mặt</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trăng</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rất</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khác</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với</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cách</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nghĩ</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của</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người</a:t>
            </a:r>
            <a:r>
              <a:rPr lang="en-US" altLang="en-US" sz="3600" b="1" dirty="0">
                <a:solidFill>
                  <a:srgbClr val="CF2665"/>
                </a:solidFill>
                <a:latin typeface="UTM French Vanilla" panose="02040603050506020204" pitchFamily="18" charset="0"/>
                <a:cs typeface="Times New Roman" panose="02020603050405020304" pitchFamily="18" charset="0"/>
              </a:rPr>
              <a:t> </a:t>
            </a:r>
            <a:r>
              <a:rPr lang="en-US" altLang="en-US" sz="3600" b="1" dirty="0" err="1">
                <a:solidFill>
                  <a:srgbClr val="CF2665"/>
                </a:solidFill>
                <a:latin typeface="UTM French Vanilla" panose="02040603050506020204" pitchFamily="18" charset="0"/>
                <a:cs typeface="Times New Roman" panose="02020603050405020304" pitchFamily="18" charset="0"/>
              </a:rPr>
              <a:t>lớn</a:t>
            </a:r>
            <a:r>
              <a:rPr lang="en-US" altLang="en-US" sz="3600" b="1" dirty="0">
                <a:solidFill>
                  <a:srgbClr val="CF2665"/>
                </a:solidFill>
                <a:latin typeface="UTM French Vanilla" panose="02040603050506020204" pitchFamily="18" charset="0"/>
                <a:cs typeface="Times New Roman" panose="02020603050405020304" pitchFamily="18" charset="0"/>
              </a:rPr>
              <a:t> .</a:t>
            </a:r>
            <a:endParaRPr lang="en-GB" altLang="en-US" sz="3600" b="1" dirty="0">
              <a:solidFill>
                <a:srgbClr val="CF2665"/>
              </a:solidFill>
              <a:latin typeface="UTM French Vanilla" panose="02040603050506020204" pitchFamily="18" charset="0"/>
              <a:cs typeface="Times New Roman" panose="02020603050405020304" pitchFamily="18" charset="0"/>
            </a:endParaRPr>
          </a:p>
        </p:txBody>
      </p:sp>
      <p:pic>
        <p:nvPicPr>
          <p:cNvPr id="16" name="Graphic 19">
            <a:extLst>
              <a:ext uri="{FF2B5EF4-FFF2-40B4-BE49-F238E27FC236}">
                <a16:creationId xmlns:a16="http://schemas.microsoft.com/office/drawing/2014/main" id="{177AD9FB-EBB7-4BB2-AB14-8DC01364A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6004" y="3761410"/>
            <a:ext cx="2421610" cy="314117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2735">
            <a:off x="8788163" y="1860530"/>
            <a:ext cx="2308264" cy="2455204"/>
          </a:xfrm>
          <a:prstGeom prst="rect">
            <a:avLst/>
          </a:prstGeom>
        </p:spPr>
      </p:pic>
    </p:spTree>
    <p:extLst>
      <p:ext uri="{BB962C8B-B14F-4D97-AF65-F5344CB8AC3E}">
        <p14:creationId xmlns:p14="http://schemas.microsoft.com/office/powerpoint/2010/main" val="392292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500"/>
                                        <p:tgtEl>
                                          <p:spTgt spid="15"/>
                                        </p:tgtEl>
                                      </p:cBhvr>
                                    </p:animEffect>
                                    <p:anim calcmode="lin" valueType="num">
                                      <p:cBhvr>
                                        <p:cTn id="8" dur="1500" fill="hold"/>
                                        <p:tgtEl>
                                          <p:spTgt spid="15"/>
                                        </p:tgtEl>
                                        <p:attrNameLst>
                                          <p:attrName>ppt_x</p:attrName>
                                        </p:attrNameLst>
                                      </p:cBhvr>
                                      <p:tavLst>
                                        <p:tav tm="0">
                                          <p:val>
                                            <p:strVal val="#ppt_x"/>
                                          </p:val>
                                        </p:tav>
                                        <p:tav tm="100000">
                                          <p:val>
                                            <p:strVal val="#ppt_x"/>
                                          </p:val>
                                        </p:tav>
                                      </p:tavLst>
                                    </p:anim>
                                    <p:anim calcmode="lin" valueType="num">
                                      <p:cBhvr>
                                        <p:cTn id="9" dur="1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500" fill="hold"/>
                                        <p:tgtEl>
                                          <p:spTgt spid="14"/>
                                        </p:tgtEl>
                                        <p:attrNameLst>
                                          <p:attrName>ppt_x</p:attrName>
                                        </p:attrNameLst>
                                      </p:cBhvr>
                                      <p:tavLst>
                                        <p:tav tm="0">
                                          <p:val>
                                            <p:strVal val="0-#ppt_w/2"/>
                                          </p:val>
                                        </p:tav>
                                        <p:tav tm="100000">
                                          <p:val>
                                            <p:strVal val="#ppt_x"/>
                                          </p:val>
                                        </p:tav>
                                      </p:tavLst>
                                    </p:anim>
                                    <p:anim calcmode="lin" valueType="num">
                                      <p:cBhvr additive="base">
                                        <p:cTn id="14"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1500"/>
                                        <p:tgtEl>
                                          <p:spTgt spid="6">
                                            <p:txEl>
                                              <p:pRg st="0" end="0"/>
                                            </p:txEl>
                                          </p:spTgt>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1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right)">
                                      <p:cBhvr>
                                        <p:cTn id="28" dur="1500"/>
                                        <p:tgtEl>
                                          <p:spTgt spid="9">
                                            <p:txEl>
                                              <p:pRg st="0" end="0"/>
                                            </p:txEl>
                                          </p:spTgt>
                                        </p:tgtEl>
                                      </p:cBhvr>
                                    </p:animEffect>
                                  </p:childTnLst>
                                </p:cTn>
                              </p:par>
                            </p:childTnLst>
                          </p:cTn>
                        </p:par>
                        <p:par>
                          <p:cTn id="29" fill="hold">
                            <p:stCondLst>
                              <p:cond delay="1500"/>
                            </p:stCondLst>
                            <p:childTnLst>
                              <p:par>
                                <p:cTn id="30" presetID="22" presetClass="entr" presetSubtype="2" fill="hold" grpId="0" nodeType="after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right)">
                                      <p:cBhvr>
                                        <p:cTn id="32" dur="1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1500"/>
                                        <p:tgtEl>
                                          <p:spTgt spid="12">
                                            <p:txEl>
                                              <p:pRg st="0" end="0"/>
                                            </p:txEl>
                                          </p:spTgt>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1500"/>
                                        <p:tgtEl>
                                          <p:spTgt spid="11">
                                            <p:txEl>
                                              <p:pRg st="0" end="0"/>
                                            </p:txEl>
                                          </p:spTgt>
                                        </p:tgtEl>
                                      </p:cBhvr>
                                    </p:animEffect>
                                  </p:childTnLst>
                                </p:cTn>
                              </p:par>
                            </p:childTnLst>
                          </p:cTn>
                        </p:par>
                        <p:par>
                          <p:cTn id="42" fill="hold">
                            <p:stCondLst>
                              <p:cond delay="3000"/>
                            </p:stCondLst>
                            <p:childTnLst>
                              <p:par>
                                <p:cTn id="43" presetID="47"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4">
                                            <p:txEl>
                                              <p:pRg st="0" end="0"/>
                                            </p:txEl>
                                          </p:spTgt>
                                        </p:tgtEl>
                                        <p:attrNameLst>
                                          <p:attrName>style.visibility</p:attrName>
                                        </p:attrNameLst>
                                      </p:cBhvr>
                                      <p:to>
                                        <p:strVal val="visible"/>
                                      </p:to>
                                    </p:set>
                                    <p:anim calcmode="lin" valueType="num">
                                      <p:cBhvr>
                                        <p:cTn id="52" dur="1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1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54" dur="1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1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1500" tmFilter="0,0; .5, 1; 1, 1"/>
                                        <p:tgtEl>
                                          <p:spTgt spid="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7">
                                            <p:txEl>
                                              <p:pRg st="0" end="0"/>
                                            </p:txEl>
                                          </p:spTgt>
                                        </p:tgtEl>
                                        <p:attrNameLst>
                                          <p:attrName>style.visibility</p:attrName>
                                        </p:attrNameLst>
                                      </p:cBhvr>
                                      <p:to>
                                        <p:strVal val="visible"/>
                                      </p:to>
                                    </p:set>
                                    <p:anim calcmode="lin" valueType="num">
                                      <p:cBhvr>
                                        <p:cTn id="61" dur="1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1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63" dur="1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1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1500" tmFilter="0,0; .5, 1; 1, 1"/>
                                        <p:tgtEl>
                                          <p:spTgt spid="7">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10">
                                            <p:txEl>
                                              <p:pRg st="0" end="0"/>
                                            </p:txEl>
                                          </p:spTgt>
                                        </p:tgtEl>
                                        <p:attrNameLst>
                                          <p:attrName>style.visibility</p:attrName>
                                        </p:attrNameLst>
                                      </p:cBhvr>
                                      <p:to>
                                        <p:strVal val="visible"/>
                                      </p:to>
                                    </p:set>
                                    <p:anim calcmode="lin" valueType="num">
                                      <p:cBhvr>
                                        <p:cTn id="70" dur="1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1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72" dur="1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1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1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8" grpId="0" build="p"/>
      <p:bldP spid="9" grpId="0" build="p"/>
      <p:bldP spid="10" grpId="0" build="p"/>
      <p:bldP spid="11" grpId="0" build="p"/>
      <p:bldP spid="12" grpId="0" build="p"/>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2217598" y="4094975"/>
            <a:ext cx="7705450" cy="2308324"/>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Cách</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nghĩ</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của</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trẻ</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em</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về</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thế</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giới</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về</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mặt</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trăng</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rất</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ngộ</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nghĩnh</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rất</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đáng</a:t>
            </a:r>
            <a:r>
              <a:rPr lang="en-US" altLang="en-US" sz="4800" b="1" dirty="0">
                <a:solidFill>
                  <a:srgbClr val="5B6087"/>
                </a:solidFill>
                <a:latin typeface="UTM French Vanilla" panose="02040603050506020204" pitchFamily="18" charset="0"/>
                <a:cs typeface="Times New Roman" panose="02020603050405020304" pitchFamily="18" charset="0"/>
              </a:rPr>
              <a:t> </a:t>
            </a:r>
            <a:r>
              <a:rPr lang="en-US" altLang="en-US" sz="4800" b="1" dirty="0" err="1">
                <a:solidFill>
                  <a:srgbClr val="5B6087"/>
                </a:solidFill>
                <a:latin typeface="UTM French Vanilla" panose="02040603050506020204" pitchFamily="18" charset="0"/>
                <a:cs typeface="Times New Roman" panose="02020603050405020304" pitchFamily="18" charset="0"/>
              </a:rPr>
              <a:t>yêu</a:t>
            </a:r>
            <a:r>
              <a:rPr lang="en-US" altLang="en-US" sz="4800" b="1" dirty="0">
                <a:solidFill>
                  <a:srgbClr val="5B6087"/>
                </a:solidFill>
                <a:latin typeface="UTM French Vanilla" panose="02040603050506020204" pitchFamily="18" charset="0"/>
                <a:cs typeface="Times New Roman" panose="02020603050405020304" pitchFamily="18" charset="0"/>
              </a:rPr>
              <a:t>.</a:t>
            </a:r>
            <a:endParaRPr lang="en-GB" altLang="en-US" sz="4800" b="1" dirty="0">
              <a:solidFill>
                <a:srgbClr val="5B6087"/>
              </a:solidFill>
              <a:latin typeface="UTM French Vanilla" panose="02040603050506020204" pitchFamily="18" charset="0"/>
              <a:cs typeface="Times New Roman" panose="02020603050405020304" pitchFamily="18" charset="0"/>
            </a:endParaRPr>
          </a:p>
        </p:txBody>
      </p:sp>
      <p:sp>
        <p:nvSpPr>
          <p:cNvPr id="2"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3818433" y="3116717"/>
            <a:ext cx="4724400" cy="1002115"/>
          </a:xfrm>
          <a:ln w="38100">
            <a:solidFill>
              <a:schemeClr val="accent4">
                <a:lumMod val="60000"/>
                <a:lumOff val="40000"/>
              </a:schemeClr>
            </a:solidFill>
            <a:prstDash val="dash"/>
          </a:ln>
        </p:spPr>
        <p:txBody>
          <a:bodyPr>
            <a:normAutofit fontScale="92500" lnSpcReduction="10000"/>
          </a:bodyPr>
          <a:lstStyle/>
          <a:p>
            <a:r>
              <a:rPr lang="en-US" b="1" dirty="0" err="1">
                <a:latin typeface="UTM French Vanilla" panose="02040603050506020204" pitchFamily="18" charset="0"/>
              </a:rPr>
              <a:t>Nội</a:t>
            </a:r>
            <a:r>
              <a:rPr lang="en-US" b="1" dirty="0">
                <a:latin typeface="UTM French Vanilla" panose="02040603050506020204" pitchFamily="18" charset="0"/>
              </a:rPr>
              <a:t> dung</a:t>
            </a:r>
          </a:p>
        </p:txBody>
      </p:sp>
      <p:grpSp>
        <p:nvGrpSpPr>
          <p:cNvPr id="4" name="Group 3"/>
          <p:cNvGrpSpPr/>
          <p:nvPr/>
        </p:nvGrpSpPr>
        <p:grpSpPr>
          <a:xfrm>
            <a:off x="4813914" y="939112"/>
            <a:ext cx="3503412" cy="3461850"/>
            <a:chOff x="4813914" y="939112"/>
            <a:chExt cx="3503412" cy="3461850"/>
          </a:xfrm>
        </p:grpSpPr>
        <p:pic>
          <p:nvPicPr>
            <p:cNvPr id="5" name="Graphic 4">
              <a:extLst>
                <a:ext uri="{FF2B5EF4-FFF2-40B4-BE49-F238E27FC236}">
                  <a16:creationId xmlns:a16="http://schemas.microsoft.com/office/drawing/2014/main" id="{D80E3788-BA5D-485E-81FA-6F5719A376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3914" y="939112"/>
              <a:ext cx="2841817" cy="34618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4136" y="939112"/>
              <a:ext cx="1323190" cy="1407422"/>
            </a:xfrm>
            <a:prstGeom prst="rect">
              <a:avLst/>
            </a:prstGeom>
          </p:spPr>
        </p:pic>
      </p:grpSp>
      <p:grpSp>
        <p:nvGrpSpPr>
          <p:cNvPr id="3" name="Group 2"/>
          <p:cNvGrpSpPr/>
          <p:nvPr/>
        </p:nvGrpSpPr>
        <p:grpSpPr>
          <a:xfrm>
            <a:off x="-524157" y="-83051"/>
            <a:ext cx="12786623" cy="2379596"/>
            <a:chOff x="-414053" y="-172633"/>
            <a:chExt cx="12786623" cy="2379596"/>
          </a:xfrm>
        </p:grpSpPr>
        <p:pic>
          <p:nvPicPr>
            <p:cNvPr id="8" name="Graphic 9">
              <a:extLst>
                <a:ext uri="{FF2B5EF4-FFF2-40B4-BE49-F238E27FC236}">
                  <a16:creationId xmlns:a16="http://schemas.microsoft.com/office/drawing/2014/main" id="{A145870F-B7A1-4EDB-B78D-7A850FCCC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49908">
              <a:off x="-414053" y="56418"/>
              <a:ext cx="4177699" cy="2150545"/>
            </a:xfrm>
            <a:prstGeom prst="rect">
              <a:avLst/>
            </a:prstGeom>
          </p:spPr>
        </p:pic>
        <p:pic>
          <p:nvPicPr>
            <p:cNvPr id="10" name="Graphic 9">
              <a:extLst>
                <a:ext uri="{FF2B5EF4-FFF2-40B4-BE49-F238E27FC236}">
                  <a16:creationId xmlns:a16="http://schemas.microsoft.com/office/drawing/2014/main" id="{A145870F-B7A1-4EDB-B78D-7A850FCCC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380275">
              <a:off x="8194871" y="-172633"/>
              <a:ext cx="4177699" cy="2150545"/>
            </a:xfrm>
            <a:prstGeom prst="rect">
              <a:avLst/>
            </a:prstGeom>
          </p:spPr>
        </p:pic>
      </p:grpSp>
    </p:spTree>
    <p:extLst>
      <p:ext uri="{BB962C8B-B14F-4D97-AF65-F5344CB8AC3E}">
        <p14:creationId xmlns:p14="http://schemas.microsoft.com/office/powerpoint/2010/main" val="84401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arn(inVertical)">
                                      <p:cBhvr>
                                        <p:cTn id="12" dur="1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1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1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3" dur="1500" fill="hold"/>
                                        <p:tgtEl>
                                          <p:spTgt spid="9"/>
                                        </p:tgtEl>
                                        <p:attrNameLst>
                                          <p:attrName>ppt_y</p:attrName>
                                        </p:attrNameLst>
                                      </p:cBhvr>
                                      <p:tavLst>
                                        <p:tav tm="0">
                                          <p:val>
                                            <p:strVal val="#ppt_y"/>
                                          </p:val>
                                        </p:tav>
                                        <p:tav tm="100000">
                                          <p:val>
                                            <p:strVal val="#ppt_y"/>
                                          </p:val>
                                        </p:tav>
                                      </p:tavLst>
                                    </p:anim>
                                    <p:anim calcmode="lin" valueType="num">
                                      <p:cBhvr>
                                        <p:cTn id="24" dur="1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5" dur="1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500" tmFilter="0,0; .5, 1; 1, 1"/>
                                        <p:tgtEl>
                                          <p:spTgt spid="9"/>
                                        </p:tgtEl>
                                      </p:cBhvr>
                                    </p:animEffect>
                                  </p:childTnLst>
                                </p:cTn>
                              </p:par>
                            </p:childTnLst>
                          </p:cTn>
                        </p:par>
                        <p:par>
                          <p:cTn id="27" fill="hold">
                            <p:stCondLst>
                              <p:cond delay="10350"/>
                            </p:stCondLst>
                            <p:childTnLst>
                              <p:par>
                                <p:cTn id="28" presetID="32" presetClass="emph" presetSubtype="0" fill="hold" grpId="1" nodeType="afterEffect">
                                  <p:stCondLst>
                                    <p:cond delay="0"/>
                                  </p:stCondLst>
                                  <p:iterate type="lt">
                                    <p:tmPct val="0"/>
                                  </p:iterate>
                                  <p:childTnLst>
                                    <p:animRot by="120000">
                                      <p:cBhvr>
                                        <p:cTn id="29" dur="150" fill="hold">
                                          <p:stCondLst>
                                            <p:cond delay="0"/>
                                          </p:stCondLst>
                                        </p:cTn>
                                        <p:tgtEl>
                                          <p:spTgt spid="9"/>
                                        </p:tgtEl>
                                        <p:attrNameLst>
                                          <p:attrName>r</p:attrName>
                                        </p:attrNameLst>
                                      </p:cBhvr>
                                    </p:animRot>
                                    <p:animRot by="-240000">
                                      <p:cBhvr>
                                        <p:cTn id="30" dur="300" fill="hold">
                                          <p:stCondLst>
                                            <p:cond delay="300"/>
                                          </p:stCondLst>
                                        </p:cTn>
                                        <p:tgtEl>
                                          <p:spTgt spid="9"/>
                                        </p:tgtEl>
                                        <p:attrNameLst>
                                          <p:attrName>r</p:attrName>
                                        </p:attrNameLst>
                                      </p:cBhvr>
                                    </p:animRot>
                                    <p:animRot by="240000">
                                      <p:cBhvr>
                                        <p:cTn id="31" dur="300" fill="hold">
                                          <p:stCondLst>
                                            <p:cond delay="600"/>
                                          </p:stCondLst>
                                        </p:cTn>
                                        <p:tgtEl>
                                          <p:spTgt spid="9"/>
                                        </p:tgtEl>
                                        <p:attrNameLst>
                                          <p:attrName>r</p:attrName>
                                        </p:attrNameLst>
                                      </p:cBhvr>
                                    </p:animRot>
                                    <p:animRot by="-240000">
                                      <p:cBhvr>
                                        <p:cTn id="32" dur="300" fill="hold">
                                          <p:stCondLst>
                                            <p:cond delay="900"/>
                                          </p:stCondLst>
                                        </p:cTn>
                                        <p:tgtEl>
                                          <p:spTgt spid="9"/>
                                        </p:tgtEl>
                                        <p:attrNameLst>
                                          <p:attrName>r</p:attrName>
                                        </p:attrNameLst>
                                      </p:cBhvr>
                                    </p:animRot>
                                    <p:animRot by="120000">
                                      <p:cBhvr>
                                        <p:cTn id="33" dur="300" fill="hold">
                                          <p:stCondLst>
                                            <p:cond delay="12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286B0085-6667-4792-B725-9C6B5FDCD5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506" y="391164"/>
            <a:ext cx="2132136" cy="1676300"/>
          </a:xfrm>
          <a:prstGeom prst="rect">
            <a:avLst/>
          </a:prstGeom>
        </p:spPr>
      </p:pic>
      <p:grpSp>
        <p:nvGrpSpPr>
          <p:cNvPr id="4" name="Group 3"/>
          <p:cNvGrpSpPr/>
          <p:nvPr/>
        </p:nvGrpSpPr>
        <p:grpSpPr>
          <a:xfrm>
            <a:off x="-501596" y="566883"/>
            <a:ext cx="5250422" cy="6381269"/>
            <a:chOff x="-434184" y="564015"/>
            <a:chExt cx="5250422" cy="6381269"/>
          </a:xfrm>
        </p:grpSpPr>
        <p:pic>
          <p:nvPicPr>
            <p:cNvPr id="7" name="Graphic 5">
              <a:extLst>
                <a:ext uri="{FF2B5EF4-FFF2-40B4-BE49-F238E27FC236}">
                  <a16:creationId xmlns:a16="http://schemas.microsoft.com/office/drawing/2014/main" id="{430F5CD6-633C-4E6D-8427-3FC05829B4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2168">
              <a:off x="-434184" y="564015"/>
              <a:ext cx="3691492" cy="6369970"/>
            </a:xfrm>
            <a:prstGeom prst="rect">
              <a:avLst/>
            </a:prstGeom>
          </p:spPr>
        </p:pic>
        <p:pic>
          <p:nvPicPr>
            <p:cNvPr id="8" name="Graphic 3">
              <a:extLst>
                <a:ext uri="{FF2B5EF4-FFF2-40B4-BE49-F238E27FC236}">
                  <a16:creationId xmlns:a16="http://schemas.microsoft.com/office/drawing/2014/main" id="{28DEB0CD-EC55-4472-A466-2108382B8E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93850">
              <a:off x="2708129" y="3327960"/>
              <a:ext cx="2108109" cy="3617324"/>
            </a:xfrm>
            <a:prstGeom prst="rect">
              <a:avLst/>
            </a:prstGeom>
          </p:spPr>
        </p:pic>
      </p:grpSp>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7834" y="119088"/>
            <a:ext cx="2563653" cy="1948376"/>
          </a:xfrm>
          <a:prstGeom prst="rect">
            <a:avLst/>
          </a:prstGeom>
        </p:spPr>
      </p:pic>
      <p:sp>
        <p:nvSpPr>
          <p:cNvPr id="6" name="Text Placeholder 1">
            <a:extLst>
              <a:ext uri="{FF2B5EF4-FFF2-40B4-BE49-F238E27FC236}">
                <a16:creationId xmlns:a16="http://schemas.microsoft.com/office/drawing/2014/main" id="{9F780F97-25B7-42AE-BB72-D0360C368D46}"/>
              </a:ext>
            </a:extLst>
          </p:cNvPr>
          <p:cNvSpPr>
            <a:spLocks noGrp="1"/>
          </p:cNvSpPr>
          <p:nvPr>
            <p:ph type="body" sz="quarter" idx="4294967295"/>
          </p:nvPr>
        </p:nvSpPr>
        <p:spPr>
          <a:xfrm>
            <a:off x="1514630" y="1093276"/>
            <a:ext cx="7692980" cy="2956416"/>
          </a:xfrm>
          <a:prstGeom prst="rect">
            <a:avLst/>
          </a:prstGeom>
        </p:spPr>
        <p:txBody>
          <a:bodyPr>
            <a:normAutofit/>
          </a:bodyPr>
          <a:lstStyle/>
          <a:p>
            <a:pPr marL="0" indent="0" algn="ctr">
              <a:buNone/>
            </a:pPr>
            <a:r>
              <a:rPr lang="en-US" sz="8000" dirty="0">
                <a:solidFill>
                  <a:srgbClr val="FFFF00"/>
                </a:solidFill>
                <a:effectLst>
                  <a:glow rad="101600">
                    <a:srgbClr val="FFFF00">
                      <a:alpha val="60000"/>
                    </a:srgbClr>
                  </a:glow>
                </a:effectLst>
                <a:latin typeface="SVN-Moon star" panose="00000400000000000000" pitchFamily="2" charset="0"/>
              </a:rPr>
              <a:t>ĐỌC </a:t>
            </a:r>
          </a:p>
          <a:p>
            <a:pPr marL="0" indent="0" algn="ctr">
              <a:buNone/>
            </a:pPr>
            <a:r>
              <a:rPr lang="en-US" sz="8000" dirty="0">
                <a:solidFill>
                  <a:srgbClr val="FFFF00"/>
                </a:solidFill>
                <a:effectLst>
                  <a:glow rad="101600">
                    <a:srgbClr val="FFFF00">
                      <a:alpha val="60000"/>
                    </a:srgbClr>
                  </a:glow>
                </a:effectLst>
                <a:latin typeface="SVN-Moon star" panose="00000400000000000000" pitchFamily="2" charset="0"/>
              </a:rPr>
              <a:t>DIỄN CẢM</a:t>
            </a:r>
          </a:p>
        </p:txBody>
      </p:sp>
      <p:sp>
        <p:nvSpPr>
          <p:cNvPr id="9" name="Text Placeholder 1">
            <a:extLst>
              <a:ext uri="{FF2B5EF4-FFF2-40B4-BE49-F238E27FC236}">
                <a16:creationId xmlns:a16="http://schemas.microsoft.com/office/drawing/2014/main" id="{9F780F97-25B7-42AE-BB72-D0360C368D46}"/>
              </a:ext>
            </a:extLst>
          </p:cNvPr>
          <p:cNvSpPr>
            <a:spLocks noGrp="1"/>
          </p:cNvSpPr>
          <p:nvPr>
            <p:ph type="body" sz="quarter" idx="4294967295"/>
          </p:nvPr>
        </p:nvSpPr>
        <p:spPr>
          <a:xfrm>
            <a:off x="1587782" y="1027946"/>
            <a:ext cx="7692980" cy="2956416"/>
          </a:xfrm>
          <a:prstGeom prst="rect">
            <a:avLst/>
          </a:prstGeom>
        </p:spPr>
        <p:txBody>
          <a:bodyPr>
            <a:normAutofit/>
          </a:bodyPr>
          <a:lstStyle/>
          <a:p>
            <a:pPr marL="0" indent="0" algn="ctr">
              <a:buNone/>
            </a:pPr>
            <a:r>
              <a:rPr lang="en-US" sz="8000" dirty="0">
                <a:solidFill>
                  <a:srgbClr val="CF2665"/>
                </a:solidFill>
                <a:effectLst>
                  <a:glow rad="101600">
                    <a:srgbClr val="FFFF00">
                      <a:alpha val="60000"/>
                    </a:srgbClr>
                  </a:glow>
                </a:effectLst>
                <a:latin typeface="SVN-Moon star" panose="00000400000000000000" pitchFamily="2" charset="0"/>
              </a:rPr>
              <a:t>ĐỌC </a:t>
            </a:r>
          </a:p>
          <a:p>
            <a:pPr marL="0" indent="0" algn="ctr">
              <a:buNone/>
            </a:pPr>
            <a:r>
              <a:rPr lang="en-US" sz="8000" dirty="0">
                <a:solidFill>
                  <a:srgbClr val="CF2665"/>
                </a:solidFill>
                <a:effectLst>
                  <a:glow rad="101600">
                    <a:srgbClr val="FFFF00">
                      <a:alpha val="60000"/>
                    </a:srgbClr>
                  </a:glow>
                </a:effectLst>
                <a:latin typeface="SVN-Moon star" panose="00000400000000000000" pitchFamily="2" charset="0"/>
              </a:rPr>
              <a:t>DIỄN CẢM</a:t>
            </a:r>
          </a:p>
        </p:txBody>
      </p:sp>
    </p:spTree>
    <p:extLst>
      <p:ext uri="{BB962C8B-B14F-4D97-AF65-F5344CB8AC3E}">
        <p14:creationId xmlns:p14="http://schemas.microsoft.com/office/powerpoint/2010/main" val="3336495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6" dur="500"/>
                                        <p:tgtEl>
                                          <p:spTgt spid="9">
                                            <p:txEl>
                                              <p:pRg st="0" end="0"/>
                                            </p:txEl>
                                          </p:spTgt>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3178832" y="238879"/>
            <a:ext cx="6160733" cy="1291974"/>
          </a:xfrm>
          <a:ln w="38100">
            <a:solidFill>
              <a:schemeClr val="accent6">
                <a:lumMod val="50000"/>
              </a:schemeClr>
            </a:solidFill>
            <a:prstDash val="dash"/>
          </a:ln>
        </p:spPr>
        <p:txBody>
          <a:bodyPr>
            <a:noAutofit/>
          </a:bodyPr>
          <a:lstStyle/>
          <a:p>
            <a:pPr algn="ctr"/>
            <a:r>
              <a:rPr lang="en-US" sz="4800" b="1" dirty="0" err="1">
                <a:solidFill>
                  <a:schemeClr val="accent6">
                    <a:lumMod val="50000"/>
                  </a:schemeClr>
                </a:solidFill>
                <a:latin typeface="UTM French Vanilla" panose="02040603050506020204" pitchFamily="18" charset="0"/>
              </a:rPr>
              <a:t>Đọc</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diễn</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cảm</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theo</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lời</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các</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nhân</a:t>
            </a:r>
            <a:r>
              <a:rPr lang="en-US" sz="4800" b="1" dirty="0">
                <a:solidFill>
                  <a:schemeClr val="accent6">
                    <a:lumMod val="50000"/>
                  </a:schemeClr>
                </a:solidFill>
                <a:latin typeface="UTM French Vanilla" panose="02040603050506020204" pitchFamily="18" charset="0"/>
              </a:rPr>
              <a:t> </a:t>
            </a:r>
            <a:r>
              <a:rPr lang="en-US" sz="4800" b="1" dirty="0" err="1">
                <a:solidFill>
                  <a:schemeClr val="accent6">
                    <a:lumMod val="50000"/>
                  </a:schemeClr>
                </a:solidFill>
                <a:latin typeface="UTM French Vanilla" panose="02040603050506020204" pitchFamily="18" charset="0"/>
              </a:rPr>
              <a:t>vật</a:t>
            </a:r>
            <a:endParaRPr lang="en-US" sz="4800" b="1" dirty="0">
              <a:solidFill>
                <a:schemeClr val="accent6">
                  <a:lumMod val="50000"/>
                </a:schemeClr>
              </a:solidFill>
              <a:latin typeface="UTM French Vanilla" panose="02040603050506020204" pitchFamily="18" charset="0"/>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37570" y="1332071"/>
            <a:ext cx="2232567" cy="3465454"/>
          </a:xfrm>
          <a:prstGeom prst="rect">
            <a:avLst/>
          </a:prstGeom>
        </p:spPr>
      </p:pic>
      <p:pic>
        <p:nvPicPr>
          <p:cNvPr id="20" name="Graphic 19">
            <a:extLst>
              <a:ext uri="{FF2B5EF4-FFF2-40B4-BE49-F238E27FC236}">
                <a16:creationId xmlns:a16="http://schemas.microsoft.com/office/drawing/2014/main" id="{177AD9FB-EBB7-4BB2-AB14-8DC01364A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5146" y="1800108"/>
            <a:ext cx="2310784" cy="2997417"/>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41862" t="290" r="9461" b="42029"/>
          <a:stretch/>
        </p:blipFill>
        <p:spPr>
          <a:xfrm>
            <a:off x="8377922" y="1779254"/>
            <a:ext cx="2708470" cy="3379304"/>
          </a:xfrm>
          <a:prstGeom prst="rect">
            <a:avLst/>
          </a:prstGeom>
        </p:spPr>
      </p:pic>
      <p:sp>
        <p:nvSpPr>
          <p:cNvPr id="22"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1907909" y="4891177"/>
            <a:ext cx="1767637" cy="576470"/>
          </a:xfrm>
          <a:solidFill>
            <a:srgbClr val="777D9E"/>
          </a:solidFill>
          <a:ln w="38100">
            <a:noFill/>
            <a:prstDash val="dash"/>
          </a:ln>
        </p:spPr>
        <p:txBody>
          <a:bodyPr>
            <a:noAutofit/>
          </a:bodyPr>
          <a:lstStyle/>
          <a:p>
            <a:pPr algn="ctr"/>
            <a:r>
              <a:rPr lang="en-US" sz="3200" b="1" dirty="0" err="1">
                <a:solidFill>
                  <a:schemeClr val="bg1"/>
                </a:solidFill>
                <a:latin typeface="UTM French Vanilla" panose="02040603050506020204" pitchFamily="18" charset="0"/>
              </a:rPr>
              <a:t>Chú</a:t>
            </a:r>
            <a:r>
              <a:rPr lang="en-US" sz="3200" b="1" dirty="0">
                <a:solidFill>
                  <a:schemeClr val="bg1"/>
                </a:solidFill>
                <a:latin typeface="UTM French Vanilla" panose="02040603050506020204" pitchFamily="18" charset="0"/>
              </a:rPr>
              <a:t> </a:t>
            </a:r>
            <a:r>
              <a:rPr lang="en-US" sz="3200" b="1" dirty="0" err="1">
                <a:solidFill>
                  <a:schemeClr val="bg1"/>
                </a:solidFill>
                <a:latin typeface="UTM French Vanilla" panose="02040603050506020204" pitchFamily="18" charset="0"/>
              </a:rPr>
              <a:t>hề</a:t>
            </a:r>
            <a:endParaRPr lang="en-US" sz="3200" b="1" dirty="0">
              <a:solidFill>
                <a:schemeClr val="bg1"/>
              </a:solidFill>
              <a:latin typeface="UTM French Vanilla" panose="02040603050506020204" pitchFamily="18" charset="0"/>
            </a:endParaRPr>
          </a:p>
        </p:txBody>
      </p:sp>
      <p:sp>
        <p:nvSpPr>
          <p:cNvPr id="23"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4658755" y="4891177"/>
            <a:ext cx="2537176" cy="576470"/>
          </a:xfrm>
          <a:solidFill>
            <a:srgbClr val="777D9E"/>
          </a:solidFill>
          <a:ln w="38100">
            <a:noFill/>
            <a:prstDash val="dash"/>
          </a:ln>
        </p:spPr>
        <p:txBody>
          <a:bodyPr>
            <a:noAutofit/>
          </a:bodyPr>
          <a:lstStyle/>
          <a:p>
            <a:pPr algn="ctr"/>
            <a:r>
              <a:rPr lang="en-US" sz="3200" b="1" dirty="0" err="1">
                <a:solidFill>
                  <a:schemeClr val="bg1"/>
                </a:solidFill>
                <a:latin typeface="UTM French Vanilla" panose="02040603050506020204" pitchFamily="18" charset="0"/>
              </a:rPr>
              <a:t>Công</a:t>
            </a:r>
            <a:r>
              <a:rPr lang="en-US" sz="3200" b="1" dirty="0">
                <a:solidFill>
                  <a:schemeClr val="bg1"/>
                </a:solidFill>
                <a:latin typeface="UTM French Vanilla" panose="02040603050506020204" pitchFamily="18" charset="0"/>
              </a:rPr>
              <a:t> </a:t>
            </a:r>
            <a:r>
              <a:rPr lang="en-US" sz="3200" b="1" dirty="0" err="1">
                <a:solidFill>
                  <a:schemeClr val="bg1"/>
                </a:solidFill>
                <a:latin typeface="UTM French Vanilla" panose="02040603050506020204" pitchFamily="18" charset="0"/>
              </a:rPr>
              <a:t>chúa</a:t>
            </a:r>
            <a:r>
              <a:rPr lang="en-US" sz="3200" b="1" dirty="0">
                <a:solidFill>
                  <a:schemeClr val="bg1"/>
                </a:solidFill>
                <a:latin typeface="UTM French Vanilla" panose="02040603050506020204" pitchFamily="18" charset="0"/>
              </a:rPr>
              <a:t> </a:t>
            </a:r>
            <a:r>
              <a:rPr lang="en-US" sz="3200" b="1" dirty="0" err="1">
                <a:solidFill>
                  <a:schemeClr val="bg1"/>
                </a:solidFill>
                <a:latin typeface="UTM French Vanilla" panose="02040603050506020204" pitchFamily="18" charset="0"/>
              </a:rPr>
              <a:t>nhỏ</a:t>
            </a:r>
            <a:endParaRPr lang="en-US" sz="3200" b="1" dirty="0">
              <a:solidFill>
                <a:schemeClr val="bg1"/>
              </a:solidFill>
              <a:latin typeface="UTM French Vanilla" panose="02040603050506020204" pitchFamily="18" charset="0"/>
            </a:endParaRPr>
          </a:p>
        </p:txBody>
      </p:sp>
      <p:sp>
        <p:nvSpPr>
          <p:cNvPr id="24"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8179140" y="4891177"/>
            <a:ext cx="2907252" cy="576470"/>
          </a:xfrm>
          <a:solidFill>
            <a:srgbClr val="777D9E"/>
          </a:solidFill>
          <a:ln w="38100">
            <a:noFill/>
            <a:prstDash val="dash"/>
          </a:ln>
        </p:spPr>
        <p:txBody>
          <a:bodyPr>
            <a:noAutofit/>
          </a:bodyPr>
          <a:lstStyle/>
          <a:p>
            <a:pPr algn="ctr"/>
            <a:r>
              <a:rPr lang="en-US" sz="3200" b="1" dirty="0" err="1">
                <a:solidFill>
                  <a:schemeClr val="bg1"/>
                </a:solidFill>
                <a:latin typeface="UTM French Vanilla" panose="02040603050506020204" pitchFamily="18" charset="0"/>
              </a:rPr>
              <a:t>Người</a:t>
            </a:r>
            <a:r>
              <a:rPr lang="en-US" sz="3200" b="1" dirty="0">
                <a:solidFill>
                  <a:schemeClr val="bg1"/>
                </a:solidFill>
                <a:latin typeface="UTM French Vanilla" panose="02040603050506020204" pitchFamily="18" charset="0"/>
              </a:rPr>
              <a:t> </a:t>
            </a:r>
            <a:r>
              <a:rPr lang="en-US" sz="3200" b="1" dirty="0" err="1">
                <a:solidFill>
                  <a:schemeClr val="bg1"/>
                </a:solidFill>
                <a:latin typeface="UTM French Vanilla" panose="02040603050506020204" pitchFamily="18" charset="0"/>
              </a:rPr>
              <a:t>dẫn</a:t>
            </a:r>
            <a:r>
              <a:rPr lang="en-US" sz="3200" b="1" dirty="0">
                <a:solidFill>
                  <a:schemeClr val="bg1"/>
                </a:solidFill>
                <a:latin typeface="UTM French Vanilla" panose="02040603050506020204" pitchFamily="18" charset="0"/>
              </a:rPr>
              <a:t> </a:t>
            </a:r>
            <a:r>
              <a:rPr lang="en-US" sz="3200" b="1" dirty="0" err="1">
                <a:solidFill>
                  <a:schemeClr val="bg1"/>
                </a:solidFill>
                <a:latin typeface="UTM French Vanilla" panose="02040603050506020204" pitchFamily="18" charset="0"/>
              </a:rPr>
              <a:t>truyện</a:t>
            </a:r>
            <a:endParaRPr lang="en-US" sz="3200" b="1" dirty="0">
              <a:solidFill>
                <a:schemeClr val="bg1"/>
              </a:solidFill>
              <a:latin typeface="UTM French Vanilla" panose="02040603050506020204" pitchFamily="18" charset="0"/>
            </a:endParaRPr>
          </a:p>
        </p:txBody>
      </p:sp>
      <p:sp>
        <p:nvSpPr>
          <p:cNvPr id="25"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5043524" y="5561299"/>
            <a:ext cx="2152406" cy="958771"/>
          </a:xfrm>
          <a:noFill/>
          <a:ln w="38100">
            <a:solidFill>
              <a:srgbClr val="F32C5F"/>
            </a:solidFill>
            <a:prstDash val="dash"/>
          </a:ln>
        </p:spPr>
        <p:txBody>
          <a:bodyPr>
            <a:noAutofit/>
          </a:bodyPr>
          <a:lstStyle/>
          <a:p>
            <a:pPr algn="ctr"/>
            <a:r>
              <a:rPr lang="en-US" sz="3200" b="1" dirty="0" err="1">
                <a:solidFill>
                  <a:schemeClr val="tx1"/>
                </a:solidFill>
                <a:latin typeface="UTM French Vanilla" panose="02040603050506020204" pitchFamily="18" charset="0"/>
              </a:rPr>
              <a:t>Hồn</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nhiên</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ngây</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thơ</a:t>
            </a:r>
            <a:endParaRPr lang="en-US" sz="3200" b="1" dirty="0">
              <a:solidFill>
                <a:schemeClr val="tx1"/>
              </a:solidFill>
              <a:latin typeface="UTM French Vanilla" panose="02040603050506020204" pitchFamily="18" charset="0"/>
            </a:endParaRPr>
          </a:p>
        </p:txBody>
      </p:sp>
      <p:sp>
        <p:nvSpPr>
          <p:cNvPr id="26"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1919779" y="5561299"/>
            <a:ext cx="1767637" cy="958771"/>
          </a:xfrm>
          <a:noFill/>
          <a:ln w="38100">
            <a:solidFill>
              <a:srgbClr val="F32C5F"/>
            </a:solidFill>
            <a:prstDash val="dash"/>
          </a:ln>
        </p:spPr>
        <p:txBody>
          <a:bodyPr>
            <a:noAutofit/>
          </a:bodyPr>
          <a:lstStyle/>
          <a:p>
            <a:pPr algn="ctr"/>
            <a:r>
              <a:rPr lang="en-US" sz="3200" b="1" dirty="0" err="1">
                <a:solidFill>
                  <a:schemeClr val="tx1"/>
                </a:solidFill>
                <a:latin typeface="UTM French Vanilla" panose="02040603050506020204" pitchFamily="18" charset="0"/>
              </a:rPr>
              <a:t>Vui</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vẻ</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điềm</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đạm</a:t>
            </a:r>
            <a:endParaRPr lang="en-US" sz="3200" b="1" dirty="0">
              <a:solidFill>
                <a:schemeClr val="tx1"/>
              </a:solidFill>
              <a:latin typeface="UTM French Vanilla" panose="02040603050506020204" pitchFamily="18" charset="0"/>
            </a:endParaRPr>
          </a:p>
        </p:txBody>
      </p:sp>
      <p:sp>
        <p:nvSpPr>
          <p:cNvPr id="27" name="Text Placeholder 1">
            <a:extLst>
              <a:ext uri="{FF2B5EF4-FFF2-40B4-BE49-F238E27FC236}">
                <a16:creationId xmlns:a16="http://schemas.microsoft.com/office/drawing/2014/main" id="{61C67EE6-954F-43FF-9B35-ED233DCC6987}"/>
              </a:ext>
            </a:extLst>
          </p:cNvPr>
          <p:cNvSpPr>
            <a:spLocks noGrp="1"/>
          </p:cNvSpPr>
          <p:nvPr>
            <p:ph type="body" sz="quarter" idx="10"/>
          </p:nvPr>
        </p:nvSpPr>
        <p:spPr>
          <a:xfrm>
            <a:off x="8556563" y="5561299"/>
            <a:ext cx="2152406" cy="958771"/>
          </a:xfrm>
          <a:noFill/>
          <a:ln w="38100">
            <a:solidFill>
              <a:srgbClr val="F32C5F"/>
            </a:solidFill>
            <a:prstDash val="dash"/>
          </a:ln>
        </p:spPr>
        <p:txBody>
          <a:bodyPr>
            <a:noAutofit/>
          </a:bodyPr>
          <a:lstStyle/>
          <a:p>
            <a:pPr algn="ctr"/>
            <a:r>
              <a:rPr lang="en-US" sz="3200" b="1" dirty="0" err="1">
                <a:solidFill>
                  <a:schemeClr val="tx1"/>
                </a:solidFill>
                <a:latin typeface="UTM French Vanilla" panose="02040603050506020204" pitchFamily="18" charset="0"/>
              </a:rPr>
              <a:t>Nhẹ</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nhàng</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chậm</a:t>
            </a:r>
            <a:r>
              <a:rPr lang="en-US" sz="3200" b="1" dirty="0">
                <a:solidFill>
                  <a:schemeClr val="tx1"/>
                </a:solidFill>
                <a:latin typeface="UTM French Vanilla" panose="02040603050506020204" pitchFamily="18" charset="0"/>
              </a:rPr>
              <a:t> </a:t>
            </a:r>
            <a:r>
              <a:rPr lang="en-US" sz="3200" b="1" dirty="0" err="1">
                <a:solidFill>
                  <a:schemeClr val="tx1"/>
                </a:solidFill>
                <a:latin typeface="UTM French Vanilla" panose="02040603050506020204" pitchFamily="18" charset="0"/>
              </a:rPr>
              <a:t>rãi</a:t>
            </a:r>
            <a:endParaRPr lang="en-US" sz="3200" b="1" dirty="0">
              <a:solidFill>
                <a:schemeClr val="tx1"/>
              </a:solidFill>
              <a:latin typeface="UTM French Vanilla" panose="02040603050506020204" pitchFamily="18" charset="0"/>
            </a:endParaRPr>
          </a:p>
        </p:txBody>
      </p:sp>
    </p:spTree>
    <p:extLst>
      <p:ext uri="{BB962C8B-B14F-4D97-AF65-F5344CB8AC3E}">
        <p14:creationId xmlns:p14="http://schemas.microsoft.com/office/powerpoint/2010/main" val="260810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barn(inVertical)">
                                      <p:cBhvr>
                                        <p:cTn id="7" dur="500"/>
                                        <p:tgtEl>
                                          <p:spTgt spid="1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bg/>
                                          </p:spTgt>
                                        </p:tgtEl>
                                        <p:attrNameLst>
                                          <p:attrName>style.visibility</p:attrName>
                                        </p:attrNameLst>
                                      </p:cBhvr>
                                      <p:to>
                                        <p:strVal val="visible"/>
                                      </p:to>
                                    </p:set>
                                    <p:animEffect transition="in" filter="barn(inVertical)">
                                      <p:cBhvr>
                                        <p:cTn id="20" dur="500"/>
                                        <p:tgtEl>
                                          <p:spTgt spid="22">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barn(inVertical)">
                                      <p:cBhvr>
                                        <p:cTn id="25" dur="500"/>
                                        <p:tgtEl>
                                          <p:spTgt spid="22">
                                            <p:txEl>
                                              <p:pRg st="0" end="0"/>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bg/>
                                          </p:spTgt>
                                        </p:tgtEl>
                                        <p:attrNameLst>
                                          <p:attrName>style.visibility</p:attrName>
                                        </p:attrNameLst>
                                      </p:cBhvr>
                                      <p:to>
                                        <p:strVal val="visible"/>
                                      </p:to>
                                    </p:set>
                                    <p:animEffect transition="in" filter="barn(inVertical)">
                                      <p:cBhvr>
                                        <p:cTn id="32" dur="500"/>
                                        <p:tgtEl>
                                          <p:spTgt spid="23">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barn(inVertical)">
                                      <p:cBhvr>
                                        <p:cTn id="37" dur="500"/>
                                        <p:tgtEl>
                                          <p:spTgt spid="23">
                                            <p:txEl>
                                              <p:pRg st="0" end="0"/>
                                            </p:txEl>
                                          </p:spTgt>
                                        </p:tgtEl>
                                      </p:cBhvr>
                                    </p:animEffec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bg/>
                                          </p:spTgt>
                                        </p:tgtEl>
                                        <p:attrNameLst>
                                          <p:attrName>style.visibility</p:attrName>
                                        </p:attrNameLst>
                                      </p:cBhvr>
                                      <p:to>
                                        <p:strVal val="visible"/>
                                      </p:to>
                                    </p:set>
                                    <p:animEffect transition="in" filter="barn(inVertical)">
                                      <p:cBhvr>
                                        <p:cTn id="44" dur="500"/>
                                        <p:tgtEl>
                                          <p:spTgt spid="24">
                                            <p:bg/>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barn(inVertical)">
                                      <p:cBhvr>
                                        <p:cTn id="49" dur="500"/>
                                        <p:tgtEl>
                                          <p:spTgt spid="2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3" presetClass="entr" presetSubtype="0" fill="hold" grpId="0" nodeType="clickEffect">
                                  <p:stCondLst>
                                    <p:cond delay="0"/>
                                  </p:stCondLst>
                                  <p:childTnLst>
                                    <p:set>
                                      <p:cBhvr>
                                        <p:cTn id="53" dur="1" fill="hold">
                                          <p:stCondLst>
                                            <p:cond delay="0"/>
                                          </p:stCondLst>
                                        </p:cTn>
                                        <p:tgtEl>
                                          <p:spTgt spid="26">
                                            <p:bg/>
                                          </p:spTgt>
                                        </p:tgtEl>
                                        <p:attrNameLst>
                                          <p:attrName>style.visibility</p:attrName>
                                        </p:attrNameLst>
                                      </p:cBhvr>
                                      <p:to>
                                        <p:strVal val="visible"/>
                                      </p:to>
                                    </p:set>
                                    <p:animEffect transition="in" filter="fade">
                                      <p:cBhvr>
                                        <p:cTn id="54" dur="100"/>
                                        <p:tgtEl>
                                          <p:spTgt spid="26">
                                            <p:bg/>
                                          </p:spTgt>
                                        </p:tgtEl>
                                      </p:cBhvr>
                                    </p:animEffect>
                                    <p:anim calcmode="lin" valueType="num">
                                      <p:cBhvr>
                                        <p:cTn id="55" dur="400" fill="hold"/>
                                        <p:tgtEl>
                                          <p:spTgt spid="26">
                                            <p:bg/>
                                          </p:spTgt>
                                        </p:tgtEl>
                                        <p:attrNameLst>
                                          <p:attrName>ppt_x</p:attrName>
                                        </p:attrNameLst>
                                      </p:cBhvr>
                                      <p:tavLst>
                                        <p:tav tm="0">
                                          <p:val>
                                            <p:strVal val="#ppt_x"/>
                                          </p:val>
                                        </p:tav>
                                        <p:tav tm="100000">
                                          <p:val>
                                            <p:strVal val="#ppt_x"/>
                                          </p:val>
                                        </p:tav>
                                      </p:tavLst>
                                    </p:anim>
                                    <p:anim calcmode="lin" valueType="num">
                                      <p:cBhvr>
                                        <p:cTn id="56" dur="400" fill="hold"/>
                                        <p:tgtEl>
                                          <p:spTgt spid="26">
                                            <p:bg/>
                                          </p:spTgt>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26">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26">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9" fill="hold">
                            <p:stCondLst>
                              <p:cond delay="1000"/>
                            </p:stCondLst>
                            <p:childTnLst>
                              <p:par>
                                <p:cTn id="60" presetID="43" presetClass="entr" presetSubtype="0" fill="hold" grpId="0" nodeType="afterEffect">
                                  <p:stCondLst>
                                    <p:cond delay="0"/>
                                  </p:stCondLst>
                                  <p:childTnLst>
                                    <p:set>
                                      <p:cBhvr>
                                        <p:cTn id="61" dur="1" fill="hold">
                                          <p:stCondLst>
                                            <p:cond delay="0"/>
                                          </p:stCondLst>
                                        </p:cTn>
                                        <p:tgtEl>
                                          <p:spTgt spid="26">
                                            <p:txEl>
                                              <p:pRg st="0" end="0"/>
                                            </p:txEl>
                                          </p:spTgt>
                                        </p:tgtEl>
                                        <p:attrNameLst>
                                          <p:attrName>style.visibility</p:attrName>
                                        </p:attrNameLst>
                                      </p:cBhvr>
                                      <p:to>
                                        <p:strVal val="visible"/>
                                      </p:to>
                                    </p:set>
                                    <p:animEffect transition="in" filter="fade">
                                      <p:cBhvr>
                                        <p:cTn id="62" dur="100"/>
                                        <p:tgtEl>
                                          <p:spTgt spid="26">
                                            <p:txEl>
                                              <p:pRg st="0" end="0"/>
                                            </p:txEl>
                                          </p:spTgt>
                                        </p:tgtEl>
                                      </p:cBhvr>
                                    </p:animEffect>
                                    <p:anim calcmode="lin" valueType="num">
                                      <p:cBhvr>
                                        <p:cTn id="63" dur="4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26">
                                            <p:txEl>
                                              <p:pRg st="0" end="0"/>
                                            </p:txEl>
                                          </p:spTgt>
                                        </p:tgtEl>
                                        <p:attrNameLst>
                                          <p:attrName>ppt_y</p:attrName>
                                        </p:attrNameLst>
                                      </p:cBhvr>
                                      <p:tavLst>
                                        <p:tav tm="0">
                                          <p:val>
                                            <p:strVal val="#ppt_y+0.31"/>
                                          </p:val>
                                        </p:tav>
                                        <p:tav tm="100000">
                                          <p:val>
                                            <p:strVal val="#ppt_y+0.31"/>
                                          </p:val>
                                        </p:tav>
                                      </p:tavLst>
                                    </p:anim>
                                    <p:anim calcmode="lin" valueType="num">
                                      <p:cBhvr>
                                        <p:cTn id="65" dur="600" decel="50000" fill="hold">
                                          <p:stCondLst>
                                            <p:cond delay="400"/>
                                          </p:stCondLst>
                                        </p:cTn>
                                        <p:tgtEl>
                                          <p:spTgt spid="2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600" decel="50000" fill="hold">
                                          <p:stCondLst>
                                            <p:cond delay="400"/>
                                          </p:stCondLst>
                                        </p:cTn>
                                        <p:tgtEl>
                                          <p:spTgt spid="2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3" presetClass="entr" presetSubtype="0" fill="hold" grpId="0" nodeType="clickEffect">
                                  <p:stCondLst>
                                    <p:cond delay="0"/>
                                  </p:stCondLst>
                                  <p:childTnLst>
                                    <p:set>
                                      <p:cBhvr>
                                        <p:cTn id="70" dur="1" fill="hold">
                                          <p:stCondLst>
                                            <p:cond delay="0"/>
                                          </p:stCondLst>
                                        </p:cTn>
                                        <p:tgtEl>
                                          <p:spTgt spid="25">
                                            <p:bg/>
                                          </p:spTgt>
                                        </p:tgtEl>
                                        <p:attrNameLst>
                                          <p:attrName>style.visibility</p:attrName>
                                        </p:attrNameLst>
                                      </p:cBhvr>
                                      <p:to>
                                        <p:strVal val="visible"/>
                                      </p:to>
                                    </p:set>
                                    <p:animEffect transition="in" filter="fade">
                                      <p:cBhvr>
                                        <p:cTn id="71" dur="100"/>
                                        <p:tgtEl>
                                          <p:spTgt spid="25">
                                            <p:bg/>
                                          </p:spTgt>
                                        </p:tgtEl>
                                      </p:cBhvr>
                                    </p:animEffect>
                                    <p:anim calcmode="lin" valueType="num">
                                      <p:cBhvr>
                                        <p:cTn id="72" dur="400" fill="hold"/>
                                        <p:tgtEl>
                                          <p:spTgt spid="25">
                                            <p:bg/>
                                          </p:spTgt>
                                        </p:tgtEl>
                                        <p:attrNameLst>
                                          <p:attrName>ppt_x</p:attrName>
                                        </p:attrNameLst>
                                      </p:cBhvr>
                                      <p:tavLst>
                                        <p:tav tm="0">
                                          <p:val>
                                            <p:strVal val="#ppt_x"/>
                                          </p:val>
                                        </p:tav>
                                        <p:tav tm="100000">
                                          <p:val>
                                            <p:strVal val="#ppt_x"/>
                                          </p:val>
                                        </p:tav>
                                      </p:tavLst>
                                    </p:anim>
                                    <p:anim calcmode="lin" valueType="num">
                                      <p:cBhvr>
                                        <p:cTn id="73" dur="400" fill="hold"/>
                                        <p:tgtEl>
                                          <p:spTgt spid="25">
                                            <p:bg/>
                                          </p:spTgt>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25">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25">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6" fill="hold">
                            <p:stCondLst>
                              <p:cond delay="1000"/>
                            </p:stCondLst>
                            <p:childTnLst>
                              <p:par>
                                <p:cTn id="77" presetID="43" presetClass="entr" presetSubtype="0" fill="hold" grpId="0" nodeType="after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fade">
                                      <p:cBhvr>
                                        <p:cTn id="79" dur="100"/>
                                        <p:tgtEl>
                                          <p:spTgt spid="25">
                                            <p:txEl>
                                              <p:pRg st="0" end="0"/>
                                            </p:txEl>
                                          </p:spTgt>
                                        </p:tgtEl>
                                      </p:cBhvr>
                                    </p:animEffect>
                                    <p:anim calcmode="lin" valueType="num">
                                      <p:cBhvr>
                                        <p:cTn id="80"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81" dur="400" fill="hold"/>
                                        <p:tgtEl>
                                          <p:spTgt spid="25">
                                            <p:txEl>
                                              <p:pRg st="0" end="0"/>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3" presetClass="entr" presetSubtype="0" fill="hold" grpId="0" nodeType="clickEffect">
                                  <p:stCondLst>
                                    <p:cond delay="0"/>
                                  </p:stCondLst>
                                  <p:childTnLst>
                                    <p:set>
                                      <p:cBhvr>
                                        <p:cTn id="87" dur="1" fill="hold">
                                          <p:stCondLst>
                                            <p:cond delay="0"/>
                                          </p:stCondLst>
                                        </p:cTn>
                                        <p:tgtEl>
                                          <p:spTgt spid="27">
                                            <p:bg/>
                                          </p:spTgt>
                                        </p:tgtEl>
                                        <p:attrNameLst>
                                          <p:attrName>style.visibility</p:attrName>
                                        </p:attrNameLst>
                                      </p:cBhvr>
                                      <p:to>
                                        <p:strVal val="visible"/>
                                      </p:to>
                                    </p:set>
                                    <p:animEffect transition="in" filter="fade">
                                      <p:cBhvr>
                                        <p:cTn id="88" dur="100"/>
                                        <p:tgtEl>
                                          <p:spTgt spid="27">
                                            <p:bg/>
                                          </p:spTgt>
                                        </p:tgtEl>
                                      </p:cBhvr>
                                    </p:animEffect>
                                    <p:anim calcmode="lin" valueType="num">
                                      <p:cBhvr>
                                        <p:cTn id="89" dur="400" fill="hold"/>
                                        <p:tgtEl>
                                          <p:spTgt spid="27">
                                            <p:bg/>
                                          </p:spTgt>
                                        </p:tgtEl>
                                        <p:attrNameLst>
                                          <p:attrName>ppt_x</p:attrName>
                                        </p:attrNameLst>
                                      </p:cBhvr>
                                      <p:tavLst>
                                        <p:tav tm="0">
                                          <p:val>
                                            <p:strVal val="#ppt_x"/>
                                          </p:val>
                                        </p:tav>
                                        <p:tav tm="100000">
                                          <p:val>
                                            <p:strVal val="#ppt_x"/>
                                          </p:val>
                                        </p:tav>
                                      </p:tavLst>
                                    </p:anim>
                                    <p:anim calcmode="lin" valueType="num">
                                      <p:cBhvr>
                                        <p:cTn id="90" dur="400" fill="hold"/>
                                        <p:tgtEl>
                                          <p:spTgt spid="27">
                                            <p:bg/>
                                          </p:spTgt>
                                        </p:tgtEl>
                                        <p:attrNameLst>
                                          <p:attrName>ppt_y</p:attrName>
                                        </p:attrNameLst>
                                      </p:cBhvr>
                                      <p:tavLst>
                                        <p:tav tm="0">
                                          <p:val>
                                            <p:strVal val="#ppt_y+0.31"/>
                                          </p:val>
                                        </p:tav>
                                        <p:tav tm="100000">
                                          <p:val>
                                            <p:strVal val="#ppt_y+0.31"/>
                                          </p:val>
                                        </p:tav>
                                      </p:tavLst>
                                    </p:anim>
                                    <p:anim calcmode="lin" valueType="num">
                                      <p:cBhvr>
                                        <p:cTn id="91" dur="600" decel="50000" fill="hold">
                                          <p:stCondLst>
                                            <p:cond delay="400"/>
                                          </p:stCondLst>
                                        </p:cTn>
                                        <p:tgtEl>
                                          <p:spTgt spid="27">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2" dur="600" decel="50000" fill="hold">
                                          <p:stCondLst>
                                            <p:cond delay="400"/>
                                          </p:stCondLst>
                                        </p:cTn>
                                        <p:tgtEl>
                                          <p:spTgt spid="27">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93" fill="hold">
                            <p:stCondLst>
                              <p:cond delay="1000"/>
                            </p:stCondLst>
                            <p:childTnLst>
                              <p:par>
                                <p:cTn id="94" presetID="43" presetClass="entr" presetSubtype="0" fill="hold" grpId="0" nodeType="afterEffect">
                                  <p:stCondLst>
                                    <p:cond delay="0"/>
                                  </p:stCondLst>
                                  <p:childTnLst>
                                    <p:set>
                                      <p:cBhvr>
                                        <p:cTn id="95" dur="1" fill="hold">
                                          <p:stCondLst>
                                            <p:cond delay="0"/>
                                          </p:stCondLst>
                                        </p:cTn>
                                        <p:tgtEl>
                                          <p:spTgt spid="27">
                                            <p:txEl>
                                              <p:pRg st="0" end="0"/>
                                            </p:txEl>
                                          </p:spTgt>
                                        </p:tgtEl>
                                        <p:attrNameLst>
                                          <p:attrName>style.visibility</p:attrName>
                                        </p:attrNameLst>
                                      </p:cBhvr>
                                      <p:to>
                                        <p:strVal val="visible"/>
                                      </p:to>
                                    </p:set>
                                    <p:animEffect transition="in" filter="fade">
                                      <p:cBhvr>
                                        <p:cTn id="96" dur="100"/>
                                        <p:tgtEl>
                                          <p:spTgt spid="27">
                                            <p:txEl>
                                              <p:pRg st="0" end="0"/>
                                            </p:txEl>
                                          </p:spTgt>
                                        </p:tgtEl>
                                      </p:cBhvr>
                                    </p:animEffect>
                                    <p:anim calcmode="lin" valueType="num">
                                      <p:cBhvr>
                                        <p:cTn id="97" dur="4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8" dur="400" fill="hold"/>
                                        <p:tgtEl>
                                          <p:spTgt spid="27">
                                            <p:txEl>
                                              <p:pRg st="0" end="0"/>
                                            </p:txEl>
                                          </p:spTgt>
                                        </p:tgtEl>
                                        <p:attrNameLst>
                                          <p:attrName>ppt_y</p:attrName>
                                        </p:attrNameLst>
                                      </p:cBhvr>
                                      <p:tavLst>
                                        <p:tav tm="0">
                                          <p:val>
                                            <p:strVal val="#ppt_y+0.31"/>
                                          </p:val>
                                        </p:tav>
                                        <p:tav tm="100000">
                                          <p:val>
                                            <p:strVal val="#ppt_y+0.31"/>
                                          </p:val>
                                        </p:tav>
                                      </p:tavLst>
                                    </p:anim>
                                    <p:anim calcmode="lin" valueType="num">
                                      <p:cBhvr>
                                        <p:cTn id="99" dur="600" decel="50000" fill="hold">
                                          <p:stCondLst>
                                            <p:cond delay="400"/>
                                          </p:stCondLst>
                                        </p:cTn>
                                        <p:tgtEl>
                                          <p:spTgt spid="2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0" dur="600" decel="50000" fill="hold">
                                          <p:stCondLst>
                                            <p:cond delay="400"/>
                                          </p:stCondLst>
                                        </p:cTn>
                                        <p:tgtEl>
                                          <p:spTgt spid="2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2" grpId="0" build="p" animBg="1"/>
      <p:bldP spid="23" grpId="0" build="p" animBg="1"/>
      <p:bldP spid="24" grpId="0" build="p" animBg="1"/>
      <p:bldP spid="25" grpId="0" uiExpand="1" build="p" animBg="1"/>
      <p:bldP spid="26" grpId="0" uiExpand="1" build="p" animBg="1"/>
      <p:bldP spid="27"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ẶT TRĂNG TRONG LÒNG T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9190" y="727341"/>
            <a:ext cx="9819861" cy="5523672"/>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9548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9F780F97-25B7-42AE-BB72-D0360C368D46}"/>
              </a:ext>
            </a:extLst>
          </p:cNvPr>
          <p:cNvSpPr>
            <a:spLocks noGrp="1"/>
          </p:cNvSpPr>
          <p:nvPr>
            <p:ph type="body" sz="quarter" idx="4294967295"/>
          </p:nvPr>
        </p:nvSpPr>
        <p:spPr>
          <a:xfrm>
            <a:off x="3766244" y="891418"/>
            <a:ext cx="4520839" cy="1166156"/>
          </a:xfrm>
          <a:prstGeom prst="rect">
            <a:avLst/>
          </a:prstGeom>
        </p:spPr>
        <p:txBody>
          <a:bodyPr>
            <a:noAutofit/>
          </a:bodyPr>
          <a:lstStyle/>
          <a:p>
            <a:pPr marL="0" indent="0" algn="ctr">
              <a:buNone/>
            </a:pPr>
            <a:r>
              <a:rPr lang="en-US" sz="9600" dirty="0" err="1">
                <a:solidFill>
                  <a:srgbClr val="FFFF00"/>
                </a:solidFill>
                <a:effectLst>
                  <a:glow rad="101600">
                    <a:srgbClr val="FFFF00">
                      <a:alpha val="60000"/>
                    </a:srgbClr>
                  </a:glow>
                </a:effectLst>
                <a:latin typeface="SVN-Moon star" panose="00000400000000000000" pitchFamily="2" charset="0"/>
              </a:rPr>
              <a:t>Dặn</a:t>
            </a:r>
            <a:r>
              <a:rPr lang="en-US" sz="9600" dirty="0">
                <a:solidFill>
                  <a:srgbClr val="FFFF00"/>
                </a:solidFill>
                <a:effectLst>
                  <a:glow rad="101600">
                    <a:srgbClr val="FFFF00">
                      <a:alpha val="60000"/>
                    </a:srgbClr>
                  </a:glow>
                </a:effectLst>
                <a:latin typeface="SVN-Moon star" panose="00000400000000000000" pitchFamily="2" charset="0"/>
              </a:rPr>
              <a:t> </a:t>
            </a:r>
            <a:r>
              <a:rPr lang="en-US" sz="9600" dirty="0" err="1">
                <a:solidFill>
                  <a:srgbClr val="FFFF00"/>
                </a:solidFill>
                <a:effectLst>
                  <a:glow rad="101600">
                    <a:srgbClr val="FFFF00">
                      <a:alpha val="60000"/>
                    </a:srgbClr>
                  </a:glow>
                </a:effectLst>
                <a:latin typeface="SVN-Moon star" panose="00000400000000000000" pitchFamily="2" charset="0"/>
              </a:rPr>
              <a:t>dò</a:t>
            </a:r>
            <a:endParaRPr lang="en-US" sz="9600" dirty="0">
              <a:solidFill>
                <a:srgbClr val="FFFF00"/>
              </a:solidFill>
              <a:effectLst>
                <a:glow rad="101600">
                  <a:srgbClr val="FFFF00">
                    <a:alpha val="60000"/>
                  </a:srgbClr>
                </a:glow>
              </a:effectLst>
              <a:latin typeface="SVN-Moon star" panose="00000400000000000000" pitchFamily="2" charset="0"/>
            </a:endParaRPr>
          </a:p>
        </p:txBody>
      </p:sp>
      <p:sp>
        <p:nvSpPr>
          <p:cNvPr id="19" name="Rectangle 18"/>
          <p:cNvSpPr/>
          <p:nvPr/>
        </p:nvSpPr>
        <p:spPr>
          <a:xfrm>
            <a:off x="555633" y="2421227"/>
            <a:ext cx="2992240" cy="2062103"/>
          </a:xfrm>
          <a:prstGeom prst="rect">
            <a:avLst/>
          </a:prstGeom>
        </p:spPr>
        <p:txBody>
          <a:bodyPr wrap="square">
            <a:spAutoFit/>
          </a:bodyPr>
          <a:lstStyle/>
          <a:p>
            <a:pPr marL="0" marR="0" lvl="0" indent="344488" algn="ctr" defTabSz="91440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err="1">
                <a:ln>
                  <a:noFill/>
                </a:ln>
                <a:solidFill>
                  <a:srgbClr val="8B2626"/>
                </a:solidFill>
                <a:effectLst/>
                <a:uLnTx/>
                <a:uFillTx/>
                <a:latin typeface="UTM Avo" panose="02040603050506020204" pitchFamily="18" charset="0"/>
                <a:cs typeface="Times New Roman" panose="02020603050405020304" pitchFamily="18" charset="0"/>
              </a:rPr>
              <a:t>Đọc</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lại</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câu</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chuyện</a:t>
            </a:r>
            <a:r>
              <a:rPr lang="en-US" altLang="en-US" sz="3200" b="1" kern="0" dirty="0">
                <a:solidFill>
                  <a:srgbClr val="8B2626"/>
                </a:solidFill>
                <a:latin typeface="UTM Avo" panose="02040603050506020204" pitchFamily="18" charset="0"/>
                <a:cs typeface="Times New Roman" panose="02020603050405020304" pitchFamily="18" charset="0"/>
              </a:rPr>
              <a:t> </a:t>
            </a:r>
            <a:r>
              <a:rPr lang="en-US" altLang="en-US" sz="3200" b="1" kern="0" dirty="0" err="1">
                <a:solidFill>
                  <a:srgbClr val="8B2626"/>
                </a:solidFill>
                <a:latin typeface="UTM Avo" panose="02040603050506020204" pitchFamily="18" charset="0"/>
                <a:cs typeface="Times New Roman" panose="02020603050405020304" pitchFamily="18" charset="0"/>
              </a:rPr>
              <a:t>và</a:t>
            </a:r>
            <a:r>
              <a:rPr lang="en-US" altLang="en-US" sz="3200" b="1" kern="0" dirty="0">
                <a:solidFill>
                  <a:srgbClr val="8B2626"/>
                </a:solidFill>
                <a:latin typeface="UTM Avo" panose="02040603050506020204" pitchFamily="18" charset="0"/>
                <a:cs typeface="Times New Roman" panose="02020603050405020304" pitchFamily="18" charset="0"/>
              </a:rPr>
              <a:t> chia </a:t>
            </a:r>
            <a:r>
              <a:rPr lang="en-US" altLang="en-US" sz="3200" b="1" kern="0" dirty="0" err="1">
                <a:solidFill>
                  <a:srgbClr val="8B2626"/>
                </a:solidFill>
                <a:latin typeface="UTM Avo" panose="02040603050506020204" pitchFamily="18" charset="0"/>
                <a:cs typeface="Times New Roman" panose="02020603050405020304" pitchFamily="18" charset="0"/>
              </a:rPr>
              <a:t>sẻ</a:t>
            </a:r>
            <a:r>
              <a:rPr lang="en-US" altLang="en-US" sz="3200" b="1" kern="0" dirty="0">
                <a:solidFill>
                  <a:srgbClr val="8B2626"/>
                </a:solidFill>
                <a:latin typeface="UTM Avo" panose="02040603050506020204" pitchFamily="18" charset="0"/>
                <a:cs typeface="Times New Roman" panose="02020603050405020304" pitchFamily="18" charset="0"/>
              </a:rPr>
              <a:t> </a:t>
            </a:r>
            <a:r>
              <a:rPr lang="en-US" altLang="en-US" sz="3200" b="1" kern="0" dirty="0" err="1">
                <a:solidFill>
                  <a:srgbClr val="8B2626"/>
                </a:solidFill>
                <a:latin typeface="UTM Avo" panose="02040603050506020204" pitchFamily="18" charset="0"/>
                <a:cs typeface="Times New Roman" panose="02020603050405020304" pitchFamily="18" charset="0"/>
              </a:rPr>
              <a:t>với</a:t>
            </a:r>
            <a:r>
              <a:rPr lang="en-US" altLang="en-US" sz="3200" b="1" kern="0" dirty="0">
                <a:solidFill>
                  <a:srgbClr val="8B2626"/>
                </a:solidFill>
                <a:latin typeface="UTM Avo" panose="02040603050506020204" pitchFamily="18" charset="0"/>
                <a:cs typeface="Times New Roman" panose="02020603050405020304" pitchFamily="18" charset="0"/>
              </a:rPr>
              <a:t> </a:t>
            </a:r>
            <a:r>
              <a:rPr lang="en-US" altLang="en-US" sz="3200" b="1" kern="0" dirty="0" err="1">
                <a:solidFill>
                  <a:srgbClr val="8B2626"/>
                </a:solidFill>
                <a:latin typeface="UTM Avo" panose="02040603050506020204" pitchFamily="18" charset="0"/>
                <a:cs typeface="Times New Roman" panose="02020603050405020304" pitchFamily="18" charset="0"/>
              </a:rPr>
              <a:t>người</a:t>
            </a:r>
            <a:r>
              <a:rPr lang="en-US" altLang="en-US" sz="3200" b="1" kern="0" dirty="0">
                <a:solidFill>
                  <a:srgbClr val="8B2626"/>
                </a:solidFill>
                <a:latin typeface="UTM Avo" panose="02040603050506020204" pitchFamily="18" charset="0"/>
                <a:cs typeface="Times New Roman" panose="02020603050405020304" pitchFamily="18" charset="0"/>
              </a:rPr>
              <a:t> </a:t>
            </a:r>
            <a:r>
              <a:rPr lang="en-US" altLang="en-US" sz="3200" b="1" kern="0" dirty="0" err="1">
                <a:solidFill>
                  <a:srgbClr val="8B2626"/>
                </a:solidFill>
                <a:latin typeface="UTM Avo" panose="02040603050506020204" pitchFamily="18" charset="0"/>
                <a:cs typeface="Times New Roman" panose="02020603050405020304" pitchFamily="18" charset="0"/>
              </a:rPr>
              <a:t>thân</a:t>
            </a:r>
            <a:endParaRPr kumimoji="0" lang="vi-VN" sz="2000" b="1" i="0" u="none" strike="noStrike" kern="0" cap="none" spc="0" normalizeH="0" baseline="0" noProof="0" dirty="0">
              <a:ln>
                <a:noFill/>
              </a:ln>
              <a:solidFill>
                <a:srgbClr val="8B2626"/>
              </a:solidFill>
              <a:effectLst/>
              <a:uLnTx/>
              <a:uFillTx/>
            </a:endParaRPr>
          </a:p>
        </p:txBody>
      </p:sp>
      <p:sp>
        <p:nvSpPr>
          <p:cNvPr id="20" name="Rectangle 19"/>
          <p:cNvSpPr/>
          <p:nvPr/>
        </p:nvSpPr>
        <p:spPr>
          <a:xfrm>
            <a:off x="8512629" y="2292437"/>
            <a:ext cx="3058217" cy="2554545"/>
          </a:xfrm>
          <a:prstGeom prst="rect">
            <a:avLst/>
          </a:prstGeom>
        </p:spPr>
        <p:txBody>
          <a:bodyPr wrap="square">
            <a:spAutoFit/>
          </a:bodyPr>
          <a:lstStyle/>
          <a:p>
            <a:pPr marL="0" marR="0" lvl="0" indent="344488" algn="ctr" defTabSz="914400" eaLnBrk="1" fontAlgn="base" latinLnBrk="0" hangingPunct="1">
              <a:lnSpc>
                <a:spcPct val="100000"/>
              </a:lnSpc>
              <a:spcBef>
                <a:spcPct val="20000"/>
              </a:spcBef>
              <a:spcAft>
                <a:spcPct val="0"/>
              </a:spcAft>
              <a:buClrTx/>
              <a:buSzTx/>
              <a:buFontTx/>
              <a:buNone/>
              <a:tabLst/>
              <a:defRPr/>
            </a:pPr>
            <a:r>
              <a:rPr lang="en-US" altLang="en-US" sz="3200" b="1" kern="0" dirty="0" err="1">
                <a:solidFill>
                  <a:srgbClr val="8B2626"/>
                </a:solidFill>
                <a:latin typeface="UTM Avo" panose="02040603050506020204" pitchFamily="18" charset="0"/>
                <a:cs typeface="Times New Roman" panose="02020603050405020304" pitchFamily="18" charset="0"/>
              </a:rPr>
              <a:t>C</a:t>
            </a:r>
            <a:r>
              <a:rPr kumimoji="0" lang="en-US" altLang="en-US" sz="3200" b="1" i="0" u="none" strike="noStrike" kern="0" cap="none" spc="0" normalizeH="0" baseline="0" noProof="0" dirty="0" err="1">
                <a:ln>
                  <a:noFill/>
                </a:ln>
                <a:solidFill>
                  <a:srgbClr val="8B2626"/>
                </a:solidFill>
                <a:effectLst/>
                <a:uLnTx/>
                <a:uFillTx/>
                <a:latin typeface="UTM Avo" panose="02040603050506020204" pitchFamily="18" charset="0"/>
                <a:cs typeface="Times New Roman" panose="02020603050405020304" pitchFamily="18" charset="0"/>
              </a:rPr>
              <a:t>huẩn</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bị</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bài</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Rất</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nhiều</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mặt</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trăng</a:t>
            </a:r>
            <a:r>
              <a:rPr kumimoji="0" lang="en-US" altLang="en-US" sz="3200" b="1"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a:t>
            </a:r>
            <a:r>
              <a:rPr kumimoji="0" lang="en-US" altLang="en-US" sz="3200"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tiếp</a:t>
            </a:r>
            <a:r>
              <a:rPr kumimoji="0" lang="en-US" altLang="en-US" sz="3200"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 </a:t>
            </a:r>
            <a:r>
              <a:rPr kumimoji="0" lang="en-US" altLang="en-US" sz="3200" i="0" u="none" strike="noStrike" kern="0" cap="none" spc="0" normalizeH="0" noProof="0" dirty="0" err="1">
                <a:ln>
                  <a:noFill/>
                </a:ln>
                <a:solidFill>
                  <a:srgbClr val="8B2626"/>
                </a:solidFill>
                <a:effectLst/>
                <a:uLnTx/>
                <a:uFillTx/>
                <a:latin typeface="UTM Avo" panose="02040603050506020204" pitchFamily="18" charset="0"/>
                <a:cs typeface="Times New Roman" panose="02020603050405020304" pitchFamily="18" charset="0"/>
              </a:rPr>
              <a:t>theo</a:t>
            </a:r>
            <a:r>
              <a:rPr kumimoji="0" lang="en-US" altLang="en-US" sz="3200" i="0" u="none" strike="noStrike" kern="0" cap="none" spc="0" normalizeH="0" noProof="0" dirty="0">
                <a:ln>
                  <a:noFill/>
                </a:ln>
                <a:solidFill>
                  <a:srgbClr val="8B2626"/>
                </a:solidFill>
                <a:effectLst/>
                <a:uLnTx/>
                <a:uFillTx/>
                <a:latin typeface="UTM Avo" panose="02040603050506020204" pitchFamily="18" charset="0"/>
                <a:cs typeface="Times New Roman" panose="02020603050405020304" pitchFamily="18" charset="0"/>
              </a:rPr>
              <a:t>)</a:t>
            </a:r>
            <a:endParaRPr kumimoji="0" lang="vi-VN" sz="2000" i="0" u="none" strike="noStrike" kern="0" cap="none" spc="0" normalizeH="0" baseline="0" noProof="0" dirty="0">
              <a:ln>
                <a:noFill/>
              </a:ln>
              <a:solidFill>
                <a:srgbClr val="8B2626"/>
              </a:solidFill>
              <a:effectLst/>
              <a:uLnTx/>
              <a:uFillTx/>
            </a:endParaRPr>
          </a:p>
        </p:txBody>
      </p:sp>
      <p:sp>
        <p:nvSpPr>
          <p:cNvPr id="5" name="Text Placeholder 1">
            <a:extLst>
              <a:ext uri="{FF2B5EF4-FFF2-40B4-BE49-F238E27FC236}">
                <a16:creationId xmlns:a16="http://schemas.microsoft.com/office/drawing/2014/main" id="{9F780F97-25B7-42AE-BB72-D0360C368D46}"/>
              </a:ext>
            </a:extLst>
          </p:cNvPr>
          <p:cNvSpPr>
            <a:spLocks noGrp="1"/>
          </p:cNvSpPr>
          <p:nvPr>
            <p:ph type="body" sz="quarter" idx="4294967295"/>
          </p:nvPr>
        </p:nvSpPr>
        <p:spPr>
          <a:xfrm>
            <a:off x="3839396" y="861279"/>
            <a:ext cx="4520839" cy="1166156"/>
          </a:xfrm>
          <a:prstGeom prst="rect">
            <a:avLst/>
          </a:prstGeom>
        </p:spPr>
        <p:txBody>
          <a:bodyPr>
            <a:noAutofit/>
          </a:bodyPr>
          <a:lstStyle/>
          <a:p>
            <a:pPr marL="0" indent="0" algn="ctr">
              <a:buNone/>
            </a:pPr>
            <a:r>
              <a:rPr lang="en-US" sz="9600" dirty="0" err="1">
                <a:solidFill>
                  <a:srgbClr val="CF2665"/>
                </a:solidFill>
                <a:effectLst>
                  <a:glow rad="101600">
                    <a:srgbClr val="FFFF00">
                      <a:alpha val="60000"/>
                    </a:srgbClr>
                  </a:glow>
                </a:effectLst>
                <a:latin typeface="SVN-Moon star" panose="00000400000000000000" pitchFamily="2" charset="0"/>
              </a:rPr>
              <a:t>Dặn</a:t>
            </a:r>
            <a:r>
              <a:rPr lang="en-US" sz="9600" dirty="0">
                <a:solidFill>
                  <a:srgbClr val="CF2665"/>
                </a:solidFill>
                <a:effectLst>
                  <a:glow rad="101600">
                    <a:srgbClr val="FFFF00">
                      <a:alpha val="60000"/>
                    </a:srgbClr>
                  </a:glow>
                </a:effectLst>
                <a:latin typeface="SVN-Moon star" panose="00000400000000000000" pitchFamily="2" charset="0"/>
              </a:rPr>
              <a:t> </a:t>
            </a:r>
            <a:r>
              <a:rPr lang="en-US" sz="9600" dirty="0" err="1">
                <a:solidFill>
                  <a:srgbClr val="CF2665"/>
                </a:solidFill>
                <a:effectLst>
                  <a:glow rad="101600">
                    <a:srgbClr val="FFFF00">
                      <a:alpha val="60000"/>
                    </a:srgbClr>
                  </a:glow>
                </a:effectLst>
                <a:latin typeface="SVN-Moon star" panose="00000400000000000000" pitchFamily="2" charset="0"/>
              </a:rPr>
              <a:t>dò</a:t>
            </a:r>
            <a:endParaRPr lang="en-US" sz="9600" dirty="0">
              <a:solidFill>
                <a:srgbClr val="CF2665"/>
              </a:solidFill>
              <a:effectLst>
                <a:glow rad="101600">
                  <a:srgbClr val="FFFF00">
                    <a:alpha val="60000"/>
                  </a:srgbClr>
                </a:glow>
              </a:effectLst>
              <a:latin typeface="SVN-Moon star" panose="00000400000000000000" pitchFamily="2" charset="0"/>
            </a:endParaRPr>
          </a:p>
        </p:txBody>
      </p:sp>
    </p:spTree>
    <p:extLst>
      <p:ext uri="{BB962C8B-B14F-4D97-AF65-F5344CB8AC3E}">
        <p14:creationId xmlns:p14="http://schemas.microsoft.com/office/powerpoint/2010/main" val="62264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P spid="20"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5F14E-ECDB-46BF-A292-994734068334}"/>
              </a:ext>
            </a:extLst>
          </p:cNvPr>
          <p:cNvSpPr>
            <a:spLocks noGrp="1"/>
          </p:cNvSpPr>
          <p:nvPr>
            <p:ph type="body" sz="quarter" idx="10"/>
          </p:nvPr>
        </p:nvSpPr>
        <p:spPr>
          <a:xfrm>
            <a:off x="6288688" y="1334401"/>
            <a:ext cx="3898500" cy="3016290"/>
          </a:xfrm>
        </p:spPr>
        <p:txBody>
          <a:bodyPr>
            <a:noAutofit/>
          </a:bodyPr>
          <a:lstStyle/>
          <a:p>
            <a:pPr>
              <a:lnSpc>
                <a:spcPct val="100000"/>
              </a:lnSpc>
            </a:pPr>
            <a:r>
              <a:rPr lang="en-US" sz="9600" dirty="0">
                <a:latin typeface="SVN-Moon star" panose="00000400000000000000" pitchFamily="2" charset="0"/>
              </a:rPr>
              <a:t>Thank</a:t>
            </a:r>
          </a:p>
          <a:p>
            <a:pPr>
              <a:lnSpc>
                <a:spcPct val="100000"/>
              </a:lnSpc>
            </a:pPr>
            <a:r>
              <a:rPr lang="en-US" sz="9600" dirty="0">
                <a:latin typeface="SVN-Moon star" panose="00000400000000000000" pitchFamily="2" charset="0"/>
              </a:rPr>
              <a:t>You</a:t>
            </a:r>
          </a:p>
        </p:txBody>
      </p:sp>
    </p:spTree>
    <p:extLst>
      <p:ext uri="{BB962C8B-B14F-4D97-AF65-F5344CB8AC3E}">
        <p14:creationId xmlns:p14="http://schemas.microsoft.com/office/powerpoint/2010/main" val="258054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5869" t="20706" r="10434" b="18641"/>
          <a:stretch/>
        </p:blipFill>
        <p:spPr>
          <a:xfrm>
            <a:off x="3935896" y="793439"/>
            <a:ext cx="6705816" cy="4859528"/>
          </a:xfrm>
          <a:prstGeom prst="rect">
            <a:avLst/>
          </a:prstGeom>
        </p:spPr>
      </p:pic>
      <p:sp>
        <p:nvSpPr>
          <p:cNvPr id="5" name="Text Placeholder 1">
            <a:extLst>
              <a:ext uri="{FF2B5EF4-FFF2-40B4-BE49-F238E27FC236}">
                <a16:creationId xmlns:a16="http://schemas.microsoft.com/office/drawing/2014/main" id="{9DADEA52-1791-4B29-9E36-D6BDFC911830}"/>
              </a:ext>
            </a:extLst>
          </p:cNvPr>
          <p:cNvSpPr>
            <a:spLocks noGrp="1"/>
          </p:cNvSpPr>
          <p:nvPr>
            <p:ph type="body" sz="quarter" idx="10"/>
          </p:nvPr>
        </p:nvSpPr>
        <p:spPr>
          <a:xfrm>
            <a:off x="4752962" y="2297505"/>
            <a:ext cx="5127220" cy="2791330"/>
          </a:xfrm>
        </p:spPr>
        <p:txBody>
          <a:bodyPr>
            <a:noAutofit/>
          </a:bodyPr>
          <a:lstStyle/>
          <a:p>
            <a:pPr algn="ctr"/>
            <a:r>
              <a:rPr lang="en-US" sz="5400" b="1" dirty="0" err="1">
                <a:latin typeface="UTM French Vanilla" panose="02040603050506020204" pitchFamily="18" charset="0"/>
              </a:rPr>
              <a:t>Liệu</a:t>
            </a:r>
            <a:r>
              <a:rPr lang="en-US" sz="5400" b="1" dirty="0">
                <a:latin typeface="UTM French Vanilla" panose="02040603050506020204" pitchFamily="18" charset="0"/>
              </a:rPr>
              <a:t> </a:t>
            </a:r>
            <a:r>
              <a:rPr lang="en-US" sz="5400" b="1" dirty="0" err="1">
                <a:latin typeface="UTM French Vanilla" panose="02040603050506020204" pitchFamily="18" charset="0"/>
              </a:rPr>
              <a:t>nhà</a:t>
            </a:r>
            <a:r>
              <a:rPr lang="en-US" sz="5400" b="1" dirty="0">
                <a:latin typeface="UTM French Vanilla" panose="02040603050506020204" pitchFamily="18" charset="0"/>
              </a:rPr>
              <a:t> </a:t>
            </a:r>
            <a:r>
              <a:rPr lang="en-US" sz="5400" b="1" dirty="0" err="1">
                <a:latin typeface="UTM French Vanilla" panose="02040603050506020204" pitchFamily="18" charset="0"/>
              </a:rPr>
              <a:t>vua</a:t>
            </a:r>
            <a:r>
              <a:rPr lang="en-US" sz="5400" b="1" dirty="0">
                <a:latin typeface="UTM French Vanilla" panose="02040603050506020204" pitchFamily="18" charset="0"/>
              </a:rPr>
              <a:t> </a:t>
            </a:r>
            <a:r>
              <a:rPr lang="en-US" sz="5400" b="1" dirty="0" err="1">
                <a:latin typeface="UTM French Vanilla" panose="02040603050506020204" pitchFamily="18" charset="0"/>
              </a:rPr>
              <a:t>có</a:t>
            </a:r>
            <a:r>
              <a:rPr lang="en-US" sz="5400" b="1" dirty="0">
                <a:latin typeface="UTM French Vanilla" panose="02040603050506020204" pitchFamily="18" charset="0"/>
              </a:rPr>
              <a:t> </a:t>
            </a:r>
            <a:r>
              <a:rPr lang="en-US" sz="5400" b="1" dirty="0" err="1">
                <a:latin typeface="UTM French Vanilla" panose="02040603050506020204" pitchFamily="18" charset="0"/>
              </a:rPr>
              <a:t>lấy</a:t>
            </a:r>
            <a:r>
              <a:rPr lang="en-US" sz="5400" b="1" dirty="0">
                <a:latin typeface="UTM French Vanilla" panose="02040603050506020204" pitchFamily="18" charset="0"/>
              </a:rPr>
              <a:t> </a:t>
            </a:r>
            <a:r>
              <a:rPr lang="en-US" sz="5400" b="1" dirty="0" err="1">
                <a:latin typeface="UTM French Vanilla" panose="02040603050506020204" pitchFamily="18" charset="0"/>
              </a:rPr>
              <a:t>được</a:t>
            </a:r>
            <a:r>
              <a:rPr lang="en-US" sz="5400" b="1" dirty="0">
                <a:latin typeface="UTM French Vanilla" panose="02040603050506020204" pitchFamily="18" charset="0"/>
              </a:rPr>
              <a:t> </a:t>
            </a:r>
            <a:r>
              <a:rPr lang="en-US" sz="5400" b="1" dirty="0" err="1">
                <a:latin typeface="UTM French Vanilla" panose="02040603050506020204" pitchFamily="18" charset="0"/>
              </a:rPr>
              <a:t>mặt</a:t>
            </a:r>
            <a:r>
              <a:rPr lang="en-US" sz="5400" b="1" dirty="0">
                <a:latin typeface="UTM French Vanilla" panose="02040603050506020204" pitchFamily="18" charset="0"/>
              </a:rPr>
              <a:t> </a:t>
            </a:r>
            <a:r>
              <a:rPr lang="en-US" sz="5400" b="1" dirty="0" err="1">
                <a:latin typeface="UTM French Vanilla" panose="02040603050506020204" pitchFamily="18" charset="0"/>
              </a:rPr>
              <a:t>trăng</a:t>
            </a:r>
            <a:r>
              <a:rPr lang="en-US" sz="5400" b="1" dirty="0">
                <a:latin typeface="UTM French Vanilla" panose="02040603050506020204" pitchFamily="18" charset="0"/>
              </a:rPr>
              <a:t> </a:t>
            </a:r>
            <a:r>
              <a:rPr lang="en-US" sz="5400" b="1" dirty="0" err="1">
                <a:latin typeface="UTM French Vanilla" panose="02040603050506020204" pitchFamily="18" charset="0"/>
              </a:rPr>
              <a:t>cho</a:t>
            </a:r>
            <a:r>
              <a:rPr lang="en-US" sz="5400" b="1" dirty="0">
                <a:latin typeface="UTM French Vanilla" panose="02040603050506020204" pitchFamily="18" charset="0"/>
              </a:rPr>
              <a:t> </a:t>
            </a:r>
            <a:r>
              <a:rPr lang="en-US" sz="5400" b="1" dirty="0" err="1">
                <a:latin typeface="UTM French Vanilla" panose="02040603050506020204" pitchFamily="18" charset="0"/>
              </a:rPr>
              <a:t>công</a:t>
            </a:r>
            <a:r>
              <a:rPr lang="en-US" sz="5400" b="1" dirty="0">
                <a:latin typeface="UTM French Vanilla" panose="02040603050506020204" pitchFamily="18" charset="0"/>
              </a:rPr>
              <a:t> </a:t>
            </a:r>
            <a:r>
              <a:rPr lang="en-US" sz="5400" b="1" dirty="0" err="1">
                <a:latin typeface="UTM French Vanilla" panose="02040603050506020204" pitchFamily="18" charset="0"/>
              </a:rPr>
              <a:t>chúa</a:t>
            </a:r>
            <a:r>
              <a:rPr lang="en-US" sz="5400" b="1" dirty="0">
                <a:latin typeface="UTM French Vanilla" panose="02040603050506020204" pitchFamily="18" charset="0"/>
              </a:rPr>
              <a:t> </a:t>
            </a:r>
            <a:r>
              <a:rPr lang="en-US" sz="5400" b="1" dirty="0" err="1">
                <a:latin typeface="UTM French Vanilla" panose="02040603050506020204" pitchFamily="18" charset="0"/>
              </a:rPr>
              <a:t>nhỏ</a:t>
            </a:r>
            <a:r>
              <a:rPr lang="en-US" sz="5400" b="1" dirty="0">
                <a:latin typeface="UTM French Vanilla" panose="02040603050506020204" pitchFamily="18" charset="0"/>
              </a:rPr>
              <a:t>?</a:t>
            </a:r>
          </a:p>
        </p:txBody>
      </p:sp>
      <p:sp>
        <p:nvSpPr>
          <p:cNvPr id="7" name="Text Placeholder 2">
            <a:extLst>
              <a:ext uri="{FF2B5EF4-FFF2-40B4-BE49-F238E27FC236}">
                <a16:creationId xmlns:a16="http://schemas.microsoft.com/office/drawing/2014/main" id="{5E29AEDD-9CA6-4FF8-809E-50E9C1C04A49}"/>
              </a:ext>
            </a:extLst>
          </p:cNvPr>
          <p:cNvSpPr txBox="1">
            <a:spLocks/>
          </p:cNvSpPr>
          <p:nvPr/>
        </p:nvSpPr>
        <p:spPr>
          <a:xfrm>
            <a:off x="2765009" y="5237468"/>
            <a:ext cx="8423931" cy="83099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spc="-300" dirty="0">
                <a:solidFill>
                  <a:srgbClr val="8B2626"/>
                </a:solidFill>
                <a:effectLst>
                  <a:glow rad="228600">
                    <a:srgbClr val="FFFF00">
                      <a:alpha val="40000"/>
                    </a:srgbClr>
                  </a:glow>
                </a:effectLst>
              </a:rPr>
              <a:t> </a:t>
            </a:r>
            <a:r>
              <a:rPr lang="en-US" sz="6600" b="1" spc="-300" dirty="0" err="1">
                <a:solidFill>
                  <a:srgbClr val="8B2626"/>
                </a:solidFill>
                <a:effectLst>
                  <a:glow rad="228600">
                    <a:srgbClr val="FFFF00">
                      <a:alpha val="40000"/>
                    </a:srgbClr>
                  </a:glow>
                </a:effectLst>
                <a:latin typeface="SVN-Moon star" panose="00000400000000000000" pitchFamily="2" charset="0"/>
              </a:rPr>
              <a:t>Hãy</a:t>
            </a:r>
            <a:r>
              <a:rPr lang="en-US" sz="6600" b="1" spc="-300" dirty="0">
                <a:solidFill>
                  <a:srgbClr val="8B2626"/>
                </a:solidFill>
                <a:effectLst>
                  <a:glow rad="228600">
                    <a:srgbClr val="FFFF00">
                      <a:alpha val="40000"/>
                    </a:srgbClr>
                  </a:glow>
                </a:effectLst>
                <a:latin typeface="SVN-Moon star" panose="00000400000000000000" pitchFamily="2" charset="0"/>
              </a:rPr>
              <a:t> </a:t>
            </a:r>
            <a:r>
              <a:rPr lang="en-US" sz="6600" b="1" spc="-300" dirty="0" err="1">
                <a:solidFill>
                  <a:srgbClr val="8B2626"/>
                </a:solidFill>
                <a:effectLst>
                  <a:glow rad="228600">
                    <a:srgbClr val="FFFF00">
                      <a:alpha val="40000"/>
                    </a:srgbClr>
                  </a:glow>
                </a:effectLst>
                <a:latin typeface="SVN-Moon star" panose="00000400000000000000" pitchFamily="2" charset="0"/>
              </a:rPr>
              <a:t>cùng</a:t>
            </a:r>
            <a:r>
              <a:rPr lang="en-US" sz="6600" b="1" spc="-300" dirty="0">
                <a:solidFill>
                  <a:srgbClr val="8B2626"/>
                </a:solidFill>
                <a:effectLst>
                  <a:glow rad="228600">
                    <a:srgbClr val="FFFF00">
                      <a:alpha val="40000"/>
                    </a:srgbClr>
                  </a:glow>
                </a:effectLst>
                <a:latin typeface="SVN-Moon star" panose="00000400000000000000" pitchFamily="2" charset="0"/>
              </a:rPr>
              <a:t> </a:t>
            </a:r>
            <a:r>
              <a:rPr lang="en-US" sz="6600" b="1" spc="-300" dirty="0" err="1">
                <a:solidFill>
                  <a:srgbClr val="8B2626"/>
                </a:solidFill>
                <a:effectLst>
                  <a:glow rad="228600">
                    <a:srgbClr val="FFFF00">
                      <a:alpha val="40000"/>
                    </a:srgbClr>
                  </a:glow>
                </a:effectLst>
                <a:latin typeface="SVN-Moon star" panose="00000400000000000000" pitchFamily="2" charset="0"/>
              </a:rPr>
              <a:t>tìm</a:t>
            </a:r>
            <a:r>
              <a:rPr lang="en-US" sz="6600" b="1" spc="-300" dirty="0">
                <a:solidFill>
                  <a:srgbClr val="8B2626"/>
                </a:solidFill>
                <a:effectLst>
                  <a:glow rad="228600">
                    <a:srgbClr val="FFFF00">
                      <a:alpha val="40000"/>
                    </a:srgbClr>
                  </a:glow>
                </a:effectLst>
                <a:latin typeface="SVN-Moon star" panose="00000400000000000000" pitchFamily="2" charset="0"/>
              </a:rPr>
              <a:t> </a:t>
            </a:r>
            <a:r>
              <a:rPr lang="en-US" sz="6600" b="1" spc="-300" dirty="0" err="1">
                <a:solidFill>
                  <a:srgbClr val="8B2626"/>
                </a:solidFill>
                <a:effectLst>
                  <a:glow rad="228600">
                    <a:srgbClr val="FFFF00">
                      <a:alpha val="40000"/>
                    </a:srgbClr>
                  </a:glow>
                </a:effectLst>
                <a:latin typeface="SVN-Moon star" panose="00000400000000000000" pitchFamily="2" charset="0"/>
              </a:rPr>
              <a:t>hiểu</a:t>
            </a:r>
            <a:endParaRPr lang="en-US" sz="6600" b="1" spc="-300" dirty="0">
              <a:solidFill>
                <a:srgbClr val="8B2626"/>
              </a:solidFill>
              <a:effectLst>
                <a:glow rad="228600">
                  <a:srgbClr val="FFFF00">
                    <a:alpha val="40000"/>
                  </a:srgbClr>
                </a:glow>
              </a:effectLst>
              <a:latin typeface="SVN-Moon star" panose="00000400000000000000" pitchFamily="2" charset="0"/>
            </a:endParaRPr>
          </a:p>
        </p:txBody>
      </p:sp>
    </p:spTree>
    <p:extLst>
      <p:ext uri="{BB962C8B-B14F-4D97-AF65-F5344CB8AC3E}">
        <p14:creationId xmlns:p14="http://schemas.microsoft.com/office/powerpoint/2010/main" val="201017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childTnLst>
                          </p:cTn>
                        </p:par>
                        <p:par>
                          <p:cTn id="17" fill="hold">
                            <p:stCondLst>
                              <p:cond delay="305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txBox="1">
            <a:spLocks/>
          </p:cNvSpPr>
          <p:nvPr/>
        </p:nvSpPr>
        <p:spPr>
          <a:xfrm>
            <a:off x="9468117" y="2368715"/>
            <a:ext cx="3449392" cy="8919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CF2665"/>
                </a:solidFill>
                <a:latin typeface="+mj-lt"/>
                <a:ea typeface="+mj-ea"/>
                <a:cs typeface="+mj-cs"/>
              </a:defRPr>
            </a:lvl1pPr>
          </a:lstStyle>
          <a:p>
            <a:endParaRPr lang="vi-VN" sz="4400" b="1" u="sng"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6813">
            <a:off x="9714641" y="100141"/>
            <a:ext cx="1850370" cy="1968161"/>
          </a:xfrm>
          <a:prstGeom prst="rect">
            <a:avLst/>
          </a:prstGeom>
        </p:spPr>
      </p:pic>
      <p:pic>
        <p:nvPicPr>
          <p:cNvPr id="22" name="Graphic 9">
            <a:extLst>
              <a:ext uri="{FF2B5EF4-FFF2-40B4-BE49-F238E27FC236}">
                <a16:creationId xmlns:a16="http://schemas.microsoft.com/office/drawing/2014/main" id="{A145870F-B7A1-4EDB-B78D-7A850FCCC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154412">
            <a:off x="27416" y="5701259"/>
            <a:ext cx="4300662" cy="2213843"/>
          </a:xfrm>
          <a:prstGeom prst="rect">
            <a:avLst/>
          </a:prstGeom>
        </p:spPr>
      </p:pic>
      <p:pic>
        <p:nvPicPr>
          <p:cNvPr id="23" name="Graphic 9">
            <a:extLst>
              <a:ext uri="{FF2B5EF4-FFF2-40B4-BE49-F238E27FC236}">
                <a16:creationId xmlns:a16="http://schemas.microsoft.com/office/drawing/2014/main" id="{A145870F-B7A1-4EDB-B78D-7A850FCCC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816836">
            <a:off x="3941058" y="5670890"/>
            <a:ext cx="4109534" cy="2164692"/>
          </a:xfrm>
          <a:prstGeom prst="rect">
            <a:avLst/>
          </a:prstGeom>
        </p:spPr>
      </p:pic>
      <p:pic>
        <p:nvPicPr>
          <p:cNvPr id="24" name="Graphic 9">
            <a:extLst>
              <a:ext uri="{FF2B5EF4-FFF2-40B4-BE49-F238E27FC236}">
                <a16:creationId xmlns:a16="http://schemas.microsoft.com/office/drawing/2014/main" id="{A145870F-B7A1-4EDB-B78D-7A850FCCC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154412">
            <a:off x="7899924" y="5832390"/>
            <a:ext cx="4300662" cy="2213843"/>
          </a:xfrm>
          <a:prstGeom prst="rect">
            <a:avLst/>
          </a:prstGeom>
        </p:spPr>
      </p:pic>
      <p:sp>
        <p:nvSpPr>
          <p:cNvPr id="3" name="Title 2">
            <a:extLst>
              <a:ext uri="{FF2B5EF4-FFF2-40B4-BE49-F238E27FC236}">
                <a16:creationId xmlns:a16="http://schemas.microsoft.com/office/drawing/2014/main" id="{56B08E1D-7B8E-46A6-923B-8C4A3E2525D0}"/>
              </a:ext>
            </a:extLst>
          </p:cNvPr>
          <p:cNvSpPr>
            <a:spLocks noGrp="1"/>
          </p:cNvSpPr>
          <p:nvPr>
            <p:ph type="ctrTitle"/>
          </p:nvPr>
        </p:nvSpPr>
        <p:spPr>
          <a:xfrm>
            <a:off x="3356376" y="2814702"/>
            <a:ext cx="7580914" cy="1084263"/>
          </a:xfrm>
        </p:spPr>
        <p:txBody>
          <a:bodyPr/>
          <a:lstStyle/>
          <a:p>
            <a:r>
              <a:rPr lang="en-SG" sz="3600" b="1" dirty="0" err="1"/>
              <a:t>Thứ</a:t>
            </a:r>
            <a:r>
              <a:rPr lang="en-SG" sz="3600" b="1" dirty="0"/>
              <a:t> </a:t>
            </a:r>
            <a:r>
              <a:rPr lang="en-SG" sz="3600" b="1" dirty="0" err="1"/>
              <a:t>hai</a:t>
            </a:r>
            <a:r>
              <a:rPr lang="en-SG" sz="3600" b="1" dirty="0"/>
              <a:t> </a:t>
            </a:r>
            <a:r>
              <a:rPr lang="en-SG" sz="3600" b="1" dirty="0" err="1"/>
              <a:t>ngày</a:t>
            </a:r>
            <a:r>
              <a:rPr lang="en-SG" sz="3600" b="1" dirty="0"/>
              <a:t> 27 </a:t>
            </a:r>
            <a:r>
              <a:rPr lang="en-SG" sz="3600" b="1" dirty="0" err="1"/>
              <a:t>tháng</a:t>
            </a:r>
            <a:r>
              <a:rPr lang="en-SG" sz="3600" b="1" dirty="0"/>
              <a:t> 12 </a:t>
            </a:r>
            <a:r>
              <a:rPr lang="en-SG" sz="3600" b="1" dirty="0" err="1"/>
              <a:t>năm</a:t>
            </a:r>
            <a:r>
              <a:rPr lang="en-SG" sz="3600" b="1" dirty="0"/>
              <a:t> 2021</a:t>
            </a:r>
            <a:br>
              <a:rPr lang="en-SG" sz="3600" b="1" dirty="0"/>
            </a:br>
            <a:r>
              <a:rPr lang="en-SG" sz="3600" b="1" dirty="0" err="1"/>
              <a:t>Tập</a:t>
            </a:r>
            <a:r>
              <a:rPr lang="en-SG" sz="3600" b="1" dirty="0"/>
              <a:t> </a:t>
            </a:r>
            <a:r>
              <a:rPr lang="en-SG" sz="3600" b="1" dirty="0" err="1"/>
              <a:t>đọc</a:t>
            </a:r>
            <a:br>
              <a:rPr lang="en-SG" sz="3600" b="1" dirty="0"/>
            </a:br>
            <a:r>
              <a:rPr lang="en-SG" sz="3600" b="1" dirty="0" err="1"/>
              <a:t>Rất</a:t>
            </a:r>
            <a:r>
              <a:rPr lang="en-SG" sz="3600" b="1" dirty="0"/>
              <a:t> </a:t>
            </a:r>
            <a:r>
              <a:rPr lang="en-SG" sz="3600" b="1" dirty="0" err="1"/>
              <a:t>nhiều</a:t>
            </a:r>
            <a:r>
              <a:rPr lang="en-SG" sz="3600" b="1" dirty="0"/>
              <a:t> </a:t>
            </a:r>
            <a:r>
              <a:rPr lang="en-SG" sz="3600" b="1" dirty="0" err="1"/>
              <a:t>mặt</a:t>
            </a:r>
            <a:r>
              <a:rPr lang="en-SG" sz="3600" b="1" dirty="0"/>
              <a:t> </a:t>
            </a:r>
            <a:r>
              <a:rPr lang="en-SG" sz="3600" b="1" dirty="0" err="1"/>
              <a:t>trăng</a:t>
            </a:r>
            <a:endParaRPr lang="en-SG" sz="3600" b="1" dirty="0"/>
          </a:p>
        </p:txBody>
      </p:sp>
    </p:spTree>
    <p:extLst>
      <p:ext uri="{BB962C8B-B14F-4D97-AF65-F5344CB8AC3E}">
        <p14:creationId xmlns:p14="http://schemas.microsoft.com/office/powerpoint/2010/main" val="316419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2" presetClass="emph" presetSubtype="0" fill="hold" nodeType="afterEffect">
                                  <p:stCondLst>
                                    <p:cond delay="0"/>
                                  </p:stCondLst>
                                  <p:childTnLst>
                                    <p:animRot by="120000">
                                      <p:cBhvr>
                                        <p:cTn id="12" dur="300" fill="hold">
                                          <p:stCondLst>
                                            <p:cond delay="0"/>
                                          </p:stCondLst>
                                        </p:cTn>
                                        <p:tgtEl>
                                          <p:spTgt spid="20"/>
                                        </p:tgtEl>
                                        <p:attrNameLst>
                                          <p:attrName>r</p:attrName>
                                        </p:attrNameLst>
                                      </p:cBhvr>
                                    </p:animRot>
                                    <p:animRot by="-240000">
                                      <p:cBhvr>
                                        <p:cTn id="13" dur="600" fill="hold">
                                          <p:stCondLst>
                                            <p:cond delay="600"/>
                                          </p:stCondLst>
                                        </p:cTn>
                                        <p:tgtEl>
                                          <p:spTgt spid="20"/>
                                        </p:tgtEl>
                                        <p:attrNameLst>
                                          <p:attrName>r</p:attrName>
                                        </p:attrNameLst>
                                      </p:cBhvr>
                                    </p:animRot>
                                    <p:animRot by="240000">
                                      <p:cBhvr>
                                        <p:cTn id="14" dur="600" fill="hold">
                                          <p:stCondLst>
                                            <p:cond delay="1200"/>
                                          </p:stCondLst>
                                        </p:cTn>
                                        <p:tgtEl>
                                          <p:spTgt spid="20"/>
                                        </p:tgtEl>
                                        <p:attrNameLst>
                                          <p:attrName>r</p:attrName>
                                        </p:attrNameLst>
                                      </p:cBhvr>
                                    </p:animRot>
                                    <p:animRot by="-240000">
                                      <p:cBhvr>
                                        <p:cTn id="15" dur="600" fill="hold">
                                          <p:stCondLst>
                                            <p:cond delay="1800"/>
                                          </p:stCondLst>
                                        </p:cTn>
                                        <p:tgtEl>
                                          <p:spTgt spid="20"/>
                                        </p:tgtEl>
                                        <p:attrNameLst>
                                          <p:attrName>r</p:attrName>
                                        </p:attrNameLst>
                                      </p:cBhvr>
                                    </p:animRot>
                                    <p:animRot by="120000">
                                      <p:cBhvr>
                                        <p:cTn id="16"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F780F97-25B7-42AE-BB72-D0360C368D46}"/>
              </a:ext>
            </a:extLst>
          </p:cNvPr>
          <p:cNvSpPr>
            <a:spLocks noGrp="1"/>
          </p:cNvSpPr>
          <p:nvPr>
            <p:ph type="body" sz="quarter" idx="10"/>
          </p:nvPr>
        </p:nvSpPr>
        <p:spPr>
          <a:xfrm>
            <a:off x="4830891" y="1963670"/>
            <a:ext cx="7679226" cy="2930659"/>
          </a:xfrm>
        </p:spPr>
        <p:txBody>
          <a:bodyPr/>
          <a:lstStyle/>
          <a:p>
            <a:pPr algn="ctr"/>
            <a:r>
              <a:rPr lang="en-US" sz="8800" dirty="0">
                <a:effectLst>
                  <a:glow rad="101600">
                    <a:srgbClr val="FFFF00">
                      <a:alpha val="60000"/>
                    </a:srgbClr>
                  </a:glow>
                </a:effectLst>
                <a:latin typeface="Cambria" panose="02040503050406030204" pitchFamily="18" charset="0"/>
                <a:ea typeface="Cambria" panose="02040503050406030204" pitchFamily="18" charset="0"/>
              </a:rPr>
              <a:t>LUYỆN ĐỌC</a:t>
            </a:r>
          </a:p>
        </p:txBody>
      </p:sp>
    </p:spTree>
    <p:extLst>
      <p:ext uri="{BB962C8B-B14F-4D97-AF65-F5344CB8AC3E}">
        <p14:creationId xmlns:p14="http://schemas.microsoft.com/office/powerpoint/2010/main" val="962907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AC6B3AFD-5536-4606-A9A8-060A42B6EE43}"/>
              </a:ext>
            </a:extLst>
          </p:cNvPr>
          <p:cNvSpPr/>
          <p:nvPr/>
        </p:nvSpPr>
        <p:spPr>
          <a:xfrm>
            <a:off x="4902991" y="4594088"/>
            <a:ext cx="3398715" cy="1920663"/>
          </a:xfrm>
          <a:custGeom>
            <a:avLst/>
            <a:gdLst>
              <a:gd name="connsiteX0" fmla="*/ 1022523 w 3020652"/>
              <a:gd name="connsiteY0" fmla="*/ 0 h 1707014"/>
              <a:gd name="connsiteX1" fmla="*/ 1393448 w 3020652"/>
              <a:gd name="connsiteY1" fmla="*/ 110838 h 1707014"/>
              <a:gd name="connsiteX2" fmla="*/ 1415609 w 3020652"/>
              <a:gd name="connsiteY2" fmla="*/ 128849 h 1707014"/>
              <a:gd name="connsiteX3" fmla="*/ 1428110 w 3020652"/>
              <a:gd name="connsiteY3" fmla="*/ 120264 h 1707014"/>
              <a:gd name="connsiteX4" fmla="*/ 1678287 w 3020652"/>
              <a:gd name="connsiteY4" fmla="*/ 56655 h 1707014"/>
              <a:gd name="connsiteX5" fmla="*/ 1994686 w 3020652"/>
              <a:gd name="connsiteY5" fmla="*/ 165743 h 1707014"/>
              <a:gd name="connsiteX6" fmla="*/ 2022516 w 3020652"/>
              <a:gd name="connsiteY6" fmla="*/ 193820 h 1707014"/>
              <a:gd name="connsiteX7" fmla="*/ 2093986 w 3020652"/>
              <a:gd name="connsiteY7" fmla="*/ 159627 h 1707014"/>
              <a:gd name="connsiteX8" fmla="*/ 2346797 w 3020652"/>
              <a:gd name="connsiteY8" fmla="*/ 111763 h 1707014"/>
              <a:gd name="connsiteX9" fmla="*/ 2929928 w 3020652"/>
              <a:gd name="connsiteY9" fmla="*/ 597147 h 1707014"/>
              <a:gd name="connsiteX10" fmla="*/ 2918081 w 3020652"/>
              <a:gd name="connsiteY10" fmla="*/ 694969 h 1707014"/>
              <a:gd name="connsiteX11" fmla="*/ 2888716 w 3020652"/>
              <a:gd name="connsiteY11" fmla="*/ 773710 h 1707014"/>
              <a:gd name="connsiteX12" fmla="*/ 2889596 w 3020652"/>
              <a:gd name="connsiteY12" fmla="*/ 774314 h 1707014"/>
              <a:gd name="connsiteX13" fmla="*/ 3020652 w 3020652"/>
              <a:gd name="connsiteY13" fmla="*/ 1037677 h 1707014"/>
              <a:gd name="connsiteX14" fmla="*/ 2573197 w 3020652"/>
              <a:gd name="connsiteY14" fmla="*/ 1410128 h 1707014"/>
              <a:gd name="connsiteX15" fmla="*/ 2399027 w 3020652"/>
              <a:gd name="connsiteY15" fmla="*/ 1380859 h 1707014"/>
              <a:gd name="connsiteX16" fmla="*/ 2354561 w 3020652"/>
              <a:gd name="connsiteY16" fmla="*/ 1360769 h 1707014"/>
              <a:gd name="connsiteX17" fmla="*/ 2351768 w 3020652"/>
              <a:gd name="connsiteY17" fmla="*/ 1383831 h 1707014"/>
              <a:gd name="connsiteX18" fmla="*/ 1988724 w 3020652"/>
              <a:gd name="connsiteY18" fmla="*/ 1630122 h 1707014"/>
              <a:gd name="connsiteX19" fmla="*/ 1625680 w 3020652"/>
              <a:gd name="connsiteY19" fmla="*/ 1383831 h 1707014"/>
              <a:gd name="connsiteX20" fmla="*/ 1625380 w 3020652"/>
              <a:gd name="connsiteY20" fmla="*/ 1381354 h 1707014"/>
              <a:gd name="connsiteX21" fmla="*/ 1600757 w 3020652"/>
              <a:gd name="connsiteY21" fmla="*/ 1374992 h 1707014"/>
              <a:gd name="connsiteX22" fmla="*/ 1596562 w 3020652"/>
              <a:gd name="connsiteY22" fmla="*/ 1409625 h 1707014"/>
              <a:gd name="connsiteX23" fmla="*/ 1158198 w 3020652"/>
              <a:gd name="connsiteY23" fmla="*/ 1707014 h 1707014"/>
              <a:gd name="connsiteX24" fmla="*/ 745906 w 3020652"/>
              <a:gd name="connsiteY24" fmla="*/ 1479538 h 1707014"/>
              <a:gd name="connsiteX25" fmla="*/ 723287 w 3020652"/>
              <a:gd name="connsiteY25" fmla="*/ 1418885 h 1707014"/>
              <a:gd name="connsiteX26" fmla="*/ 623624 w 3020652"/>
              <a:gd name="connsiteY26" fmla="*/ 1410522 h 1707014"/>
              <a:gd name="connsiteX27" fmla="*/ 158014 w 3020652"/>
              <a:gd name="connsiteY27" fmla="*/ 934999 h 1707014"/>
              <a:gd name="connsiteX28" fmla="*/ 257604 w 3020652"/>
              <a:gd name="connsiteY28" fmla="*/ 663616 h 1707014"/>
              <a:gd name="connsiteX29" fmla="*/ 295331 w 3020652"/>
              <a:gd name="connsiteY29" fmla="*/ 625555 h 1707014"/>
              <a:gd name="connsiteX30" fmla="*/ 226329 w 3020652"/>
              <a:gd name="connsiteY30" fmla="*/ 607726 h 1707014"/>
              <a:gd name="connsiteX31" fmla="*/ 0 w 3020652"/>
              <a:gd name="connsiteY31" fmla="*/ 323510 h 1707014"/>
              <a:gd name="connsiteX32" fmla="*/ 370573 w 3020652"/>
              <a:gd name="connsiteY32" fmla="*/ 15054 h 1707014"/>
              <a:gd name="connsiteX33" fmla="*/ 632608 w 3020652"/>
              <a:gd name="connsiteY33" fmla="*/ 105398 h 1707014"/>
              <a:gd name="connsiteX34" fmla="*/ 645210 w 3020652"/>
              <a:gd name="connsiteY34" fmla="*/ 118113 h 1707014"/>
              <a:gd name="connsiteX35" fmla="*/ 696489 w 3020652"/>
              <a:gd name="connsiteY35" fmla="*/ 82896 h 1707014"/>
              <a:gd name="connsiteX36" fmla="*/ 1022523 w 3020652"/>
              <a:gd name="connsiteY36" fmla="*/ 0 h 170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0652" h="1707014">
                <a:moveTo>
                  <a:pt x="1022523" y="0"/>
                </a:moveTo>
                <a:cubicBezTo>
                  <a:pt x="1163422" y="0"/>
                  <a:pt x="1292649" y="41595"/>
                  <a:pt x="1393448" y="110838"/>
                </a:cubicBezTo>
                <a:lnTo>
                  <a:pt x="1415609" y="128849"/>
                </a:lnTo>
                <a:lnTo>
                  <a:pt x="1428110" y="120264"/>
                </a:lnTo>
                <a:cubicBezTo>
                  <a:pt x="1499525" y="80104"/>
                  <a:pt x="1585616" y="56655"/>
                  <a:pt x="1678287" y="56655"/>
                </a:cubicBezTo>
                <a:cubicBezTo>
                  <a:pt x="1801849" y="56655"/>
                  <a:pt x="1913712" y="98343"/>
                  <a:pt x="1994686" y="165743"/>
                </a:cubicBezTo>
                <a:lnTo>
                  <a:pt x="2022516" y="193820"/>
                </a:lnTo>
                <a:lnTo>
                  <a:pt x="2093986" y="159627"/>
                </a:lnTo>
                <a:cubicBezTo>
                  <a:pt x="2170465" y="128953"/>
                  <a:pt x="2256219" y="111763"/>
                  <a:pt x="2346797" y="111763"/>
                </a:cubicBezTo>
                <a:cubicBezTo>
                  <a:pt x="2668851" y="111763"/>
                  <a:pt x="2929928" y="329077"/>
                  <a:pt x="2929928" y="597147"/>
                </a:cubicBezTo>
                <a:cubicBezTo>
                  <a:pt x="2929928" y="630656"/>
                  <a:pt x="2925849" y="663371"/>
                  <a:pt x="2918081" y="694969"/>
                </a:cubicBezTo>
                <a:lnTo>
                  <a:pt x="2888716" y="773710"/>
                </a:lnTo>
                <a:lnTo>
                  <a:pt x="2889596" y="774314"/>
                </a:lnTo>
                <a:cubicBezTo>
                  <a:pt x="2970569" y="841715"/>
                  <a:pt x="3020652" y="934827"/>
                  <a:pt x="3020652" y="1037677"/>
                </a:cubicBezTo>
                <a:cubicBezTo>
                  <a:pt x="3020652" y="1243376"/>
                  <a:pt x="2820320" y="1410128"/>
                  <a:pt x="2573197" y="1410128"/>
                </a:cubicBezTo>
                <a:cubicBezTo>
                  <a:pt x="2511416" y="1410128"/>
                  <a:pt x="2452560" y="1399706"/>
                  <a:pt x="2399027" y="1380859"/>
                </a:cubicBezTo>
                <a:lnTo>
                  <a:pt x="2354561" y="1360769"/>
                </a:lnTo>
                <a:lnTo>
                  <a:pt x="2351768" y="1383831"/>
                </a:lnTo>
                <a:cubicBezTo>
                  <a:pt x="2317214" y="1524389"/>
                  <a:pt x="2167803" y="1630122"/>
                  <a:pt x="1988724" y="1630122"/>
                </a:cubicBezTo>
                <a:cubicBezTo>
                  <a:pt x="1809645" y="1630122"/>
                  <a:pt x="1660234" y="1524389"/>
                  <a:pt x="1625680" y="1383831"/>
                </a:cubicBezTo>
                <a:lnTo>
                  <a:pt x="1625380" y="1381354"/>
                </a:lnTo>
                <a:lnTo>
                  <a:pt x="1600757" y="1374992"/>
                </a:lnTo>
                <a:lnTo>
                  <a:pt x="1596562" y="1409625"/>
                </a:lnTo>
                <a:cubicBezTo>
                  <a:pt x="1554839" y="1579345"/>
                  <a:pt x="1374431" y="1707014"/>
                  <a:pt x="1158198" y="1707014"/>
                </a:cubicBezTo>
                <a:cubicBezTo>
                  <a:pt x="972856" y="1707014"/>
                  <a:pt x="813833" y="1613216"/>
                  <a:pt x="745906" y="1479538"/>
                </a:cubicBezTo>
                <a:lnTo>
                  <a:pt x="723287" y="1418885"/>
                </a:lnTo>
                <a:lnTo>
                  <a:pt x="623624" y="1410522"/>
                </a:lnTo>
                <a:cubicBezTo>
                  <a:pt x="357901" y="1365262"/>
                  <a:pt x="158014" y="1169560"/>
                  <a:pt x="158014" y="934999"/>
                </a:cubicBezTo>
                <a:cubicBezTo>
                  <a:pt x="158014" y="834473"/>
                  <a:pt x="194728" y="741084"/>
                  <a:pt x="257604" y="663616"/>
                </a:cubicBezTo>
                <a:lnTo>
                  <a:pt x="295331" y="625555"/>
                </a:lnTo>
                <a:lnTo>
                  <a:pt x="226329" y="607726"/>
                </a:lnTo>
                <a:cubicBezTo>
                  <a:pt x="93325" y="560900"/>
                  <a:pt x="0" y="451277"/>
                  <a:pt x="0" y="323510"/>
                </a:cubicBezTo>
                <a:cubicBezTo>
                  <a:pt x="0" y="153154"/>
                  <a:pt x="165911" y="15054"/>
                  <a:pt x="370573" y="15054"/>
                </a:cubicBezTo>
                <a:cubicBezTo>
                  <a:pt x="472904" y="15054"/>
                  <a:pt x="565547" y="49579"/>
                  <a:pt x="632608" y="105398"/>
                </a:cubicBezTo>
                <a:lnTo>
                  <a:pt x="645210" y="118113"/>
                </a:lnTo>
                <a:lnTo>
                  <a:pt x="696489" y="82896"/>
                </a:lnTo>
                <a:cubicBezTo>
                  <a:pt x="789557" y="30560"/>
                  <a:pt x="901753" y="0"/>
                  <a:pt x="1022523" y="0"/>
                </a:cubicBezTo>
                <a:close/>
              </a:path>
            </a:pathLst>
          </a:custGeom>
          <a:solidFill>
            <a:srgbClr val="FFE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D447446A-18C3-4E9B-9458-A2CBB898D903}"/>
              </a:ext>
            </a:extLst>
          </p:cNvPr>
          <p:cNvSpPr/>
          <p:nvPr/>
        </p:nvSpPr>
        <p:spPr>
          <a:xfrm>
            <a:off x="1393111" y="4594087"/>
            <a:ext cx="3398715" cy="1920663"/>
          </a:xfrm>
          <a:custGeom>
            <a:avLst/>
            <a:gdLst>
              <a:gd name="connsiteX0" fmla="*/ 1022523 w 3020652"/>
              <a:gd name="connsiteY0" fmla="*/ 0 h 1707014"/>
              <a:gd name="connsiteX1" fmla="*/ 1393448 w 3020652"/>
              <a:gd name="connsiteY1" fmla="*/ 110838 h 1707014"/>
              <a:gd name="connsiteX2" fmla="*/ 1415609 w 3020652"/>
              <a:gd name="connsiteY2" fmla="*/ 128849 h 1707014"/>
              <a:gd name="connsiteX3" fmla="*/ 1428110 w 3020652"/>
              <a:gd name="connsiteY3" fmla="*/ 120264 h 1707014"/>
              <a:gd name="connsiteX4" fmla="*/ 1678287 w 3020652"/>
              <a:gd name="connsiteY4" fmla="*/ 56655 h 1707014"/>
              <a:gd name="connsiteX5" fmla="*/ 1994686 w 3020652"/>
              <a:gd name="connsiteY5" fmla="*/ 165743 h 1707014"/>
              <a:gd name="connsiteX6" fmla="*/ 2022516 w 3020652"/>
              <a:gd name="connsiteY6" fmla="*/ 193820 h 1707014"/>
              <a:gd name="connsiteX7" fmla="*/ 2093986 w 3020652"/>
              <a:gd name="connsiteY7" fmla="*/ 159627 h 1707014"/>
              <a:gd name="connsiteX8" fmla="*/ 2346797 w 3020652"/>
              <a:gd name="connsiteY8" fmla="*/ 111763 h 1707014"/>
              <a:gd name="connsiteX9" fmla="*/ 2929928 w 3020652"/>
              <a:gd name="connsiteY9" fmla="*/ 597147 h 1707014"/>
              <a:gd name="connsiteX10" fmla="*/ 2918081 w 3020652"/>
              <a:gd name="connsiteY10" fmla="*/ 694969 h 1707014"/>
              <a:gd name="connsiteX11" fmla="*/ 2888716 w 3020652"/>
              <a:gd name="connsiteY11" fmla="*/ 773710 h 1707014"/>
              <a:gd name="connsiteX12" fmla="*/ 2889596 w 3020652"/>
              <a:gd name="connsiteY12" fmla="*/ 774314 h 1707014"/>
              <a:gd name="connsiteX13" fmla="*/ 3020652 w 3020652"/>
              <a:gd name="connsiteY13" fmla="*/ 1037677 h 1707014"/>
              <a:gd name="connsiteX14" fmla="*/ 2573197 w 3020652"/>
              <a:gd name="connsiteY14" fmla="*/ 1410128 h 1707014"/>
              <a:gd name="connsiteX15" fmla="*/ 2399027 w 3020652"/>
              <a:gd name="connsiteY15" fmla="*/ 1380859 h 1707014"/>
              <a:gd name="connsiteX16" fmla="*/ 2354561 w 3020652"/>
              <a:gd name="connsiteY16" fmla="*/ 1360769 h 1707014"/>
              <a:gd name="connsiteX17" fmla="*/ 2351768 w 3020652"/>
              <a:gd name="connsiteY17" fmla="*/ 1383831 h 1707014"/>
              <a:gd name="connsiteX18" fmla="*/ 1988724 w 3020652"/>
              <a:gd name="connsiteY18" fmla="*/ 1630122 h 1707014"/>
              <a:gd name="connsiteX19" fmla="*/ 1625680 w 3020652"/>
              <a:gd name="connsiteY19" fmla="*/ 1383831 h 1707014"/>
              <a:gd name="connsiteX20" fmla="*/ 1625380 w 3020652"/>
              <a:gd name="connsiteY20" fmla="*/ 1381354 h 1707014"/>
              <a:gd name="connsiteX21" fmla="*/ 1600757 w 3020652"/>
              <a:gd name="connsiteY21" fmla="*/ 1374992 h 1707014"/>
              <a:gd name="connsiteX22" fmla="*/ 1596562 w 3020652"/>
              <a:gd name="connsiteY22" fmla="*/ 1409625 h 1707014"/>
              <a:gd name="connsiteX23" fmla="*/ 1158198 w 3020652"/>
              <a:gd name="connsiteY23" fmla="*/ 1707014 h 1707014"/>
              <a:gd name="connsiteX24" fmla="*/ 745906 w 3020652"/>
              <a:gd name="connsiteY24" fmla="*/ 1479538 h 1707014"/>
              <a:gd name="connsiteX25" fmla="*/ 723287 w 3020652"/>
              <a:gd name="connsiteY25" fmla="*/ 1418885 h 1707014"/>
              <a:gd name="connsiteX26" fmla="*/ 623624 w 3020652"/>
              <a:gd name="connsiteY26" fmla="*/ 1410522 h 1707014"/>
              <a:gd name="connsiteX27" fmla="*/ 158014 w 3020652"/>
              <a:gd name="connsiteY27" fmla="*/ 934999 h 1707014"/>
              <a:gd name="connsiteX28" fmla="*/ 257604 w 3020652"/>
              <a:gd name="connsiteY28" fmla="*/ 663616 h 1707014"/>
              <a:gd name="connsiteX29" fmla="*/ 295331 w 3020652"/>
              <a:gd name="connsiteY29" fmla="*/ 625555 h 1707014"/>
              <a:gd name="connsiteX30" fmla="*/ 226329 w 3020652"/>
              <a:gd name="connsiteY30" fmla="*/ 607726 h 1707014"/>
              <a:gd name="connsiteX31" fmla="*/ 0 w 3020652"/>
              <a:gd name="connsiteY31" fmla="*/ 323510 h 1707014"/>
              <a:gd name="connsiteX32" fmla="*/ 370573 w 3020652"/>
              <a:gd name="connsiteY32" fmla="*/ 15054 h 1707014"/>
              <a:gd name="connsiteX33" fmla="*/ 632608 w 3020652"/>
              <a:gd name="connsiteY33" fmla="*/ 105398 h 1707014"/>
              <a:gd name="connsiteX34" fmla="*/ 645210 w 3020652"/>
              <a:gd name="connsiteY34" fmla="*/ 118113 h 1707014"/>
              <a:gd name="connsiteX35" fmla="*/ 696489 w 3020652"/>
              <a:gd name="connsiteY35" fmla="*/ 82896 h 1707014"/>
              <a:gd name="connsiteX36" fmla="*/ 1022523 w 3020652"/>
              <a:gd name="connsiteY36" fmla="*/ 0 h 170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0652" h="1707014">
                <a:moveTo>
                  <a:pt x="1022523" y="0"/>
                </a:moveTo>
                <a:cubicBezTo>
                  <a:pt x="1163422" y="0"/>
                  <a:pt x="1292649" y="41595"/>
                  <a:pt x="1393448" y="110838"/>
                </a:cubicBezTo>
                <a:lnTo>
                  <a:pt x="1415609" y="128849"/>
                </a:lnTo>
                <a:lnTo>
                  <a:pt x="1428110" y="120264"/>
                </a:lnTo>
                <a:cubicBezTo>
                  <a:pt x="1499525" y="80104"/>
                  <a:pt x="1585616" y="56655"/>
                  <a:pt x="1678287" y="56655"/>
                </a:cubicBezTo>
                <a:cubicBezTo>
                  <a:pt x="1801849" y="56655"/>
                  <a:pt x="1913712" y="98343"/>
                  <a:pt x="1994686" y="165743"/>
                </a:cubicBezTo>
                <a:lnTo>
                  <a:pt x="2022516" y="193820"/>
                </a:lnTo>
                <a:lnTo>
                  <a:pt x="2093986" y="159627"/>
                </a:lnTo>
                <a:cubicBezTo>
                  <a:pt x="2170465" y="128953"/>
                  <a:pt x="2256219" y="111763"/>
                  <a:pt x="2346797" y="111763"/>
                </a:cubicBezTo>
                <a:cubicBezTo>
                  <a:pt x="2668851" y="111763"/>
                  <a:pt x="2929928" y="329077"/>
                  <a:pt x="2929928" y="597147"/>
                </a:cubicBezTo>
                <a:cubicBezTo>
                  <a:pt x="2929928" y="630656"/>
                  <a:pt x="2925849" y="663371"/>
                  <a:pt x="2918081" y="694969"/>
                </a:cubicBezTo>
                <a:lnTo>
                  <a:pt x="2888716" y="773710"/>
                </a:lnTo>
                <a:lnTo>
                  <a:pt x="2889596" y="774314"/>
                </a:lnTo>
                <a:cubicBezTo>
                  <a:pt x="2970569" y="841715"/>
                  <a:pt x="3020652" y="934827"/>
                  <a:pt x="3020652" y="1037677"/>
                </a:cubicBezTo>
                <a:cubicBezTo>
                  <a:pt x="3020652" y="1243376"/>
                  <a:pt x="2820320" y="1410128"/>
                  <a:pt x="2573197" y="1410128"/>
                </a:cubicBezTo>
                <a:cubicBezTo>
                  <a:pt x="2511416" y="1410128"/>
                  <a:pt x="2452560" y="1399706"/>
                  <a:pt x="2399027" y="1380859"/>
                </a:cubicBezTo>
                <a:lnTo>
                  <a:pt x="2354561" y="1360769"/>
                </a:lnTo>
                <a:lnTo>
                  <a:pt x="2351768" y="1383831"/>
                </a:lnTo>
                <a:cubicBezTo>
                  <a:pt x="2317214" y="1524389"/>
                  <a:pt x="2167803" y="1630122"/>
                  <a:pt x="1988724" y="1630122"/>
                </a:cubicBezTo>
                <a:cubicBezTo>
                  <a:pt x="1809645" y="1630122"/>
                  <a:pt x="1660234" y="1524389"/>
                  <a:pt x="1625680" y="1383831"/>
                </a:cubicBezTo>
                <a:lnTo>
                  <a:pt x="1625380" y="1381354"/>
                </a:lnTo>
                <a:lnTo>
                  <a:pt x="1600757" y="1374992"/>
                </a:lnTo>
                <a:lnTo>
                  <a:pt x="1596562" y="1409625"/>
                </a:lnTo>
                <a:cubicBezTo>
                  <a:pt x="1554839" y="1579345"/>
                  <a:pt x="1374431" y="1707014"/>
                  <a:pt x="1158198" y="1707014"/>
                </a:cubicBezTo>
                <a:cubicBezTo>
                  <a:pt x="972856" y="1707014"/>
                  <a:pt x="813833" y="1613216"/>
                  <a:pt x="745906" y="1479538"/>
                </a:cubicBezTo>
                <a:lnTo>
                  <a:pt x="723287" y="1418885"/>
                </a:lnTo>
                <a:lnTo>
                  <a:pt x="623624" y="1410522"/>
                </a:lnTo>
                <a:cubicBezTo>
                  <a:pt x="357901" y="1365262"/>
                  <a:pt x="158014" y="1169560"/>
                  <a:pt x="158014" y="934999"/>
                </a:cubicBezTo>
                <a:cubicBezTo>
                  <a:pt x="158014" y="834473"/>
                  <a:pt x="194728" y="741084"/>
                  <a:pt x="257604" y="663616"/>
                </a:cubicBezTo>
                <a:lnTo>
                  <a:pt x="295331" y="625555"/>
                </a:lnTo>
                <a:lnTo>
                  <a:pt x="226329" y="607726"/>
                </a:lnTo>
                <a:cubicBezTo>
                  <a:pt x="93325" y="560900"/>
                  <a:pt x="0" y="451277"/>
                  <a:pt x="0" y="323510"/>
                </a:cubicBezTo>
                <a:cubicBezTo>
                  <a:pt x="0" y="153154"/>
                  <a:pt x="165911" y="15054"/>
                  <a:pt x="370573" y="15054"/>
                </a:cubicBezTo>
                <a:cubicBezTo>
                  <a:pt x="472904" y="15054"/>
                  <a:pt x="565547" y="49579"/>
                  <a:pt x="632608" y="105398"/>
                </a:cubicBezTo>
                <a:lnTo>
                  <a:pt x="645210" y="118113"/>
                </a:lnTo>
                <a:lnTo>
                  <a:pt x="696489" y="82896"/>
                </a:lnTo>
                <a:cubicBezTo>
                  <a:pt x="789557" y="30560"/>
                  <a:pt x="901753" y="0"/>
                  <a:pt x="1022523" y="0"/>
                </a:cubicBezTo>
                <a:close/>
              </a:path>
            </a:pathLst>
          </a:custGeom>
          <a:solidFill>
            <a:srgbClr val="FFE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4">
            <a:extLst>
              <a:ext uri="{FF2B5EF4-FFF2-40B4-BE49-F238E27FC236}">
                <a16:creationId xmlns:a16="http://schemas.microsoft.com/office/drawing/2014/main" id="{BBF53142-5032-49F7-92F9-6282D76B5E62}"/>
              </a:ext>
            </a:extLst>
          </p:cNvPr>
          <p:cNvSpPr>
            <a:spLocks noGrp="1"/>
          </p:cNvSpPr>
          <p:nvPr>
            <p:ph type="body" sz="quarter" idx="10"/>
          </p:nvPr>
        </p:nvSpPr>
        <p:spPr>
          <a:xfrm>
            <a:off x="1150512" y="1361426"/>
            <a:ext cx="6998794" cy="1242197"/>
          </a:xfrm>
        </p:spPr>
        <p:txBody>
          <a:bodyPr>
            <a:noAutofit/>
          </a:bodyPr>
          <a:lstStyle/>
          <a:p>
            <a:r>
              <a:rPr lang="en-US" b="1" dirty="0">
                <a:solidFill>
                  <a:srgbClr val="FFFF00"/>
                </a:solidFill>
                <a:effectLst>
                  <a:glow rad="101600">
                    <a:srgbClr val="FFFF00">
                      <a:alpha val="60000"/>
                    </a:srgbClr>
                  </a:glow>
                </a:effectLst>
                <a:latin typeface="SVN-Moon star" panose="00000400000000000000" pitchFamily="2" charset="0"/>
              </a:rPr>
              <a:t>CHIA ĐOẠN</a:t>
            </a:r>
          </a:p>
        </p:txBody>
      </p:sp>
      <p:sp>
        <p:nvSpPr>
          <p:cNvPr id="16" name="Freeform: Shape 24">
            <a:extLst>
              <a:ext uri="{FF2B5EF4-FFF2-40B4-BE49-F238E27FC236}">
                <a16:creationId xmlns:a16="http://schemas.microsoft.com/office/drawing/2014/main" id="{D447446A-18C3-4E9B-9458-A2CBB898D903}"/>
              </a:ext>
            </a:extLst>
          </p:cNvPr>
          <p:cNvSpPr/>
          <p:nvPr/>
        </p:nvSpPr>
        <p:spPr>
          <a:xfrm rot="10800000">
            <a:off x="3067595" y="2615665"/>
            <a:ext cx="3398715" cy="1920663"/>
          </a:xfrm>
          <a:custGeom>
            <a:avLst/>
            <a:gdLst>
              <a:gd name="connsiteX0" fmla="*/ 1022523 w 3020652"/>
              <a:gd name="connsiteY0" fmla="*/ 0 h 1707014"/>
              <a:gd name="connsiteX1" fmla="*/ 1393448 w 3020652"/>
              <a:gd name="connsiteY1" fmla="*/ 110838 h 1707014"/>
              <a:gd name="connsiteX2" fmla="*/ 1415609 w 3020652"/>
              <a:gd name="connsiteY2" fmla="*/ 128849 h 1707014"/>
              <a:gd name="connsiteX3" fmla="*/ 1428110 w 3020652"/>
              <a:gd name="connsiteY3" fmla="*/ 120264 h 1707014"/>
              <a:gd name="connsiteX4" fmla="*/ 1678287 w 3020652"/>
              <a:gd name="connsiteY4" fmla="*/ 56655 h 1707014"/>
              <a:gd name="connsiteX5" fmla="*/ 1994686 w 3020652"/>
              <a:gd name="connsiteY5" fmla="*/ 165743 h 1707014"/>
              <a:gd name="connsiteX6" fmla="*/ 2022516 w 3020652"/>
              <a:gd name="connsiteY6" fmla="*/ 193820 h 1707014"/>
              <a:gd name="connsiteX7" fmla="*/ 2093986 w 3020652"/>
              <a:gd name="connsiteY7" fmla="*/ 159627 h 1707014"/>
              <a:gd name="connsiteX8" fmla="*/ 2346797 w 3020652"/>
              <a:gd name="connsiteY8" fmla="*/ 111763 h 1707014"/>
              <a:gd name="connsiteX9" fmla="*/ 2929928 w 3020652"/>
              <a:gd name="connsiteY9" fmla="*/ 597147 h 1707014"/>
              <a:gd name="connsiteX10" fmla="*/ 2918081 w 3020652"/>
              <a:gd name="connsiteY10" fmla="*/ 694969 h 1707014"/>
              <a:gd name="connsiteX11" fmla="*/ 2888716 w 3020652"/>
              <a:gd name="connsiteY11" fmla="*/ 773710 h 1707014"/>
              <a:gd name="connsiteX12" fmla="*/ 2889596 w 3020652"/>
              <a:gd name="connsiteY12" fmla="*/ 774314 h 1707014"/>
              <a:gd name="connsiteX13" fmla="*/ 3020652 w 3020652"/>
              <a:gd name="connsiteY13" fmla="*/ 1037677 h 1707014"/>
              <a:gd name="connsiteX14" fmla="*/ 2573197 w 3020652"/>
              <a:gd name="connsiteY14" fmla="*/ 1410128 h 1707014"/>
              <a:gd name="connsiteX15" fmla="*/ 2399027 w 3020652"/>
              <a:gd name="connsiteY15" fmla="*/ 1380859 h 1707014"/>
              <a:gd name="connsiteX16" fmla="*/ 2354561 w 3020652"/>
              <a:gd name="connsiteY16" fmla="*/ 1360769 h 1707014"/>
              <a:gd name="connsiteX17" fmla="*/ 2351768 w 3020652"/>
              <a:gd name="connsiteY17" fmla="*/ 1383831 h 1707014"/>
              <a:gd name="connsiteX18" fmla="*/ 1988724 w 3020652"/>
              <a:gd name="connsiteY18" fmla="*/ 1630122 h 1707014"/>
              <a:gd name="connsiteX19" fmla="*/ 1625680 w 3020652"/>
              <a:gd name="connsiteY19" fmla="*/ 1383831 h 1707014"/>
              <a:gd name="connsiteX20" fmla="*/ 1625380 w 3020652"/>
              <a:gd name="connsiteY20" fmla="*/ 1381354 h 1707014"/>
              <a:gd name="connsiteX21" fmla="*/ 1600757 w 3020652"/>
              <a:gd name="connsiteY21" fmla="*/ 1374992 h 1707014"/>
              <a:gd name="connsiteX22" fmla="*/ 1596562 w 3020652"/>
              <a:gd name="connsiteY22" fmla="*/ 1409625 h 1707014"/>
              <a:gd name="connsiteX23" fmla="*/ 1158198 w 3020652"/>
              <a:gd name="connsiteY23" fmla="*/ 1707014 h 1707014"/>
              <a:gd name="connsiteX24" fmla="*/ 745906 w 3020652"/>
              <a:gd name="connsiteY24" fmla="*/ 1479538 h 1707014"/>
              <a:gd name="connsiteX25" fmla="*/ 723287 w 3020652"/>
              <a:gd name="connsiteY25" fmla="*/ 1418885 h 1707014"/>
              <a:gd name="connsiteX26" fmla="*/ 623624 w 3020652"/>
              <a:gd name="connsiteY26" fmla="*/ 1410522 h 1707014"/>
              <a:gd name="connsiteX27" fmla="*/ 158014 w 3020652"/>
              <a:gd name="connsiteY27" fmla="*/ 934999 h 1707014"/>
              <a:gd name="connsiteX28" fmla="*/ 257604 w 3020652"/>
              <a:gd name="connsiteY28" fmla="*/ 663616 h 1707014"/>
              <a:gd name="connsiteX29" fmla="*/ 295331 w 3020652"/>
              <a:gd name="connsiteY29" fmla="*/ 625555 h 1707014"/>
              <a:gd name="connsiteX30" fmla="*/ 226329 w 3020652"/>
              <a:gd name="connsiteY30" fmla="*/ 607726 h 1707014"/>
              <a:gd name="connsiteX31" fmla="*/ 0 w 3020652"/>
              <a:gd name="connsiteY31" fmla="*/ 323510 h 1707014"/>
              <a:gd name="connsiteX32" fmla="*/ 370573 w 3020652"/>
              <a:gd name="connsiteY32" fmla="*/ 15054 h 1707014"/>
              <a:gd name="connsiteX33" fmla="*/ 632608 w 3020652"/>
              <a:gd name="connsiteY33" fmla="*/ 105398 h 1707014"/>
              <a:gd name="connsiteX34" fmla="*/ 645210 w 3020652"/>
              <a:gd name="connsiteY34" fmla="*/ 118113 h 1707014"/>
              <a:gd name="connsiteX35" fmla="*/ 696489 w 3020652"/>
              <a:gd name="connsiteY35" fmla="*/ 82896 h 1707014"/>
              <a:gd name="connsiteX36" fmla="*/ 1022523 w 3020652"/>
              <a:gd name="connsiteY36" fmla="*/ 0 h 170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20652" h="1707014">
                <a:moveTo>
                  <a:pt x="1022523" y="0"/>
                </a:moveTo>
                <a:cubicBezTo>
                  <a:pt x="1163422" y="0"/>
                  <a:pt x="1292649" y="41595"/>
                  <a:pt x="1393448" y="110838"/>
                </a:cubicBezTo>
                <a:lnTo>
                  <a:pt x="1415609" y="128849"/>
                </a:lnTo>
                <a:lnTo>
                  <a:pt x="1428110" y="120264"/>
                </a:lnTo>
                <a:cubicBezTo>
                  <a:pt x="1499525" y="80104"/>
                  <a:pt x="1585616" y="56655"/>
                  <a:pt x="1678287" y="56655"/>
                </a:cubicBezTo>
                <a:cubicBezTo>
                  <a:pt x="1801849" y="56655"/>
                  <a:pt x="1913712" y="98343"/>
                  <a:pt x="1994686" y="165743"/>
                </a:cubicBezTo>
                <a:lnTo>
                  <a:pt x="2022516" y="193820"/>
                </a:lnTo>
                <a:lnTo>
                  <a:pt x="2093986" y="159627"/>
                </a:lnTo>
                <a:cubicBezTo>
                  <a:pt x="2170465" y="128953"/>
                  <a:pt x="2256219" y="111763"/>
                  <a:pt x="2346797" y="111763"/>
                </a:cubicBezTo>
                <a:cubicBezTo>
                  <a:pt x="2668851" y="111763"/>
                  <a:pt x="2929928" y="329077"/>
                  <a:pt x="2929928" y="597147"/>
                </a:cubicBezTo>
                <a:cubicBezTo>
                  <a:pt x="2929928" y="630656"/>
                  <a:pt x="2925849" y="663371"/>
                  <a:pt x="2918081" y="694969"/>
                </a:cubicBezTo>
                <a:lnTo>
                  <a:pt x="2888716" y="773710"/>
                </a:lnTo>
                <a:lnTo>
                  <a:pt x="2889596" y="774314"/>
                </a:lnTo>
                <a:cubicBezTo>
                  <a:pt x="2970569" y="841715"/>
                  <a:pt x="3020652" y="934827"/>
                  <a:pt x="3020652" y="1037677"/>
                </a:cubicBezTo>
                <a:cubicBezTo>
                  <a:pt x="3020652" y="1243376"/>
                  <a:pt x="2820320" y="1410128"/>
                  <a:pt x="2573197" y="1410128"/>
                </a:cubicBezTo>
                <a:cubicBezTo>
                  <a:pt x="2511416" y="1410128"/>
                  <a:pt x="2452560" y="1399706"/>
                  <a:pt x="2399027" y="1380859"/>
                </a:cubicBezTo>
                <a:lnTo>
                  <a:pt x="2354561" y="1360769"/>
                </a:lnTo>
                <a:lnTo>
                  <a:pt x="2351768" y="1383831"/>
                </a:lnTo>
                <a:cubicBezTo>
                  <a:pt x="2317214" y="1524389"/>
                  <a:pt x="2167803" y="1630122"/>
                  <a:pt x="1988724" y="1630122"/>
                </a:cubicBezTo>
                <a:cubicBezTo>
                  <a:pt x="1809645" y="1630122"/>
                  <a:pt x="1660234" y="1524389"/>
                  <a:pt x="1625680" y="1383831"/>
                </a:cubicBezTo>
                <a:lnTo>
                  <a:pt x="1625380" y="1381354"/>
                </a:lnTo>
                <a:lnTo>
                  <a:pt x="1600757" y="1374992"/>
                </a:lnTo>
                <a:lnTo>
                  <a:pt x="1596562" y="1409625"/>
                </a:lnTo>
                <a:cubicBezTo>
                  <a:pt x="1554839" y="1579345"/>
                  <a:pt x="1374431" y="1707014"/>
                  <a:pt x="1158198" y="1707014"/>
                </a:cubicBezTo>
                <a:cubicBezTo>
                  <a:pt x="972856" y="1707014"/>
                  <a:pt x="813833" y="1613216"/>
                  <a:pt x="745906" y="1479538"/>
                </a:cubicBezTo>
                <a:lnTo>
                  <a:pt x="723287" y="1418885"/>
                </a:lnTo>
                <a:lnTo>
                  <a:pt x="623624" y="1410522"/>
                </a:lnTo>
                <a:cubicBezTo>
                  <a:pt x="357901" y="1365262"/>
                  <a:pt x="158014" y="1169560"/>
                  <a:pt x="158014" y="934999"/>
                </a:cubicBezTo>
                <a:cubicBezTo>
                  <a:pt x="158014" y="834473"/>
                  <a:pt x="194728" y="741084"/>
                  <a:pt x="257604" y="663616"/>
                </a:cubicBezTo>
                <a:lnTo>
                  <a:pt x="295331" y="625555"/>
                </a:lnTo>
                <a:lnTo>
                  <a:pt x="226329" y="607726"/>
                </a:lnTo>
                <a:cubicBezTo>
                  <a:pt x="93325" y="560900"/>
                  <a:pt x="0" y="451277"/>
                  <a:pt x="0" y="323510"/>
                </a:cubicBezTo>
                <a:cubicBezTo>
                  <a:pt x="0" y="153154"/>
                  <a:pt x="165911" y="15054"/>
                  <a:pt x="370573" y="15054"/>
                </a:cubicBezTo>
                <a:cubicBezTo>
                  <a:pt x="472904" y="15054"/>
                  <a:pt x="565547" y="49579"/>
                  <a:pt x="632608" y="105398"/>
                </a:cubicBezTo>
                <a:lnTo>
                  <a:pt x="645210" y="118113"/>
                </a:lnTo>
                <a:lnTo>
                  <a:pt x="696489" y="82896"/>
                </a:lnTo>
                <a:cubicBezTo>
                  <a:pt x="789557" y="30560"/>
                  <a:pt x="901753" y="0"/>
                  <a:pt x="1022523" y="0"/>
                </a:cubicBezTo>
                <a:close/>
              </a:path>
            </a:pathLst>
          </a:custGeom>
          <a:solidFill>
            <a:srgbClr val="FFE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4">
            <a:extLst>
              <a:ext uri="{FF2B5EF4-FFF2-40B4-BE49-F238E27FC236}">
                <a16:creationId xmlns:a16="http://schemas.microsoft.com/office/drawing/2014/main" id="{BBF53142-5032-49F7-92F9-6282D76B5E62}"/>
              </a:ext>
            </a:extLst>
          </p:cNvPr>
          <p:cNvSpPr>
            <a:spLocks noGrp="1"/>
          </p:cNvSpPr>
          <p:nvPr>
            <p:ph type="body" sz="quarter" idx="10"/>
          </p:nvPr>
        </p:nvSpPr>
        <p:spPr>
          <a:xfrm>
            <a:off x="3752089" y="2757233"/>
            <a:ext cx="1787056" cy="890368"/>
          </a:xfrm>
        </p:spPr>
        <p:txBody>
          <a:bodyPr>
            <a:noAutofit/>
          </a:bodyPr>
          <a:lstStyle/>
          <a:p>
            <a:pPr algn="l"/>
            <a:r>
              <a:rPr lang="en-US" sz="4400" b="1" dirty="0" err="1">
                <a:latin typeface="UTM French Vanilla" panose="02040603050506020204" pitchFamily="18" charset="0"/>
              </a:rPr>
              <a:t>Đoạn</a:t>
            </a:r>
            <a:r>
              <a:rPr lang="en-US" sz="4400" b="1" dirty="0">
                <a:latin typeface="UTM French Vanilla" panose="02040603050506020204" pitchFamily="18" charset="0"/>
              </a:rPr>
              <a:t> 1</a:t>
            </a:r>
          </a:p>
        </p:txBody>
      </p:sp>
      <p:sp>
        <p:nvSpPr>
          <p:cNvPr id="15" name="Text Placeholder 4">
            <a:extLst>
              <a:ext uri="{FF2B5EF4-FFF2-40B4-BE49-F238E27FC236}">
                <a16:creationId xmlns:a16="http://schemas.microsoft.com/office/drawing/2014/main" id="{BBF53142-5032-49F7-92F9-6282D76B5E62}"/>
              </a:ext>
            </a:extLst>
          </p:cNvPr>
          <p:cNvSpPr>
            <a:spLocks noGrp="1"/>
          </p:cNvSpPr>
          <p:nvPr>
            <p:ph type="body" sz="quarter" idx="10"/>
          </p:nvPr>
        </p:nvSpPr>
        <p:spPr>
          <a:xfrm>
            <a:off x="2137355" y="4677897"/>
            <a:ext cx="1787056" cy="890368"/>
          </a:xfrm>
        </p:spPr>
        <p:txBody>
          <a:bodyPr>
            <a:noAutofit/>
          </a:bodyPr>
          <a:lstStyle/>
          <a:p>
            <a:pPr algn="l"/>
            <a:r>
              <a:rPr lang="en-US" sz="4400" b="1" dirty="0" err="1">
                <a:latin typeface="UTM French Vanilla" panose="02040603050506020204" pitchFamily="18" charset="0"/>
              </a:rPr>
              <a:t>Đoạn</a:t>
            </a:r>
            <a:r>
              <a:rPr lang="en-US" sz="4400" b="1" dirty="0">
                <a:latin typeface="UTM French Vanilla" panose="02040603050506020204" pitchFamily="18" charset="0"/>
              </a:rPr>
              <a:t> 2</a:t>
            </a:r>
          </a:p>
        </p:txBody>
      </p:sp>
      <p:sp>
        <p:nvSpPr>
          <p:cNvPr id="17" name="Text Placeholder 4">
            <a:extLst>
              <a:ext uri="{FF2B5EF4-FFF2-40B4-BE49-F238E27FC236}">
                <a16:creationId xmlns:a16="http://schemas.microsoft.com/office/drawing/2014/main" id="{BBF53142-5032-49F7-92F9-6282D76B5E62}"/>
              </a:ext>
            </a:extLst>
          </p:cNvPr>
          <p:cNvSpPr>
            <a:spLocks noGrp="1"/>
          </p:cNvSpPr>
          <p:nvPr>
            <p:ph type="body" sz="quarter" idx="10"/>
          </p:nvPr>
        </p:nvSpPr>
        <p:spPr>
          <a:xfrm>
            <a:off x="5836320" y="4677897"/>
            <a:ext cx="1787056" cy="890368"/>
          </a:xfrm>
        </p:spPr>
        <p:txBody>
          <a:bodyPr>
            <a:noAutofit/>
          </a:bodyPr>
          <a:lstStyle/>
          <a:p>
            <a:pPr algn="l"/>
            <a:r>
              <a:rPr lang="en-US" sz="4400" b="1" dirty="0" err="1">
                <a:latin typeface="UTM French Vanilla" panose="02040603050506020204" pitchFamily="18" charset="0"/>
              </a:rPr>
              <a:t>Đoạn</a:t>
            </a:r>
            <a:r>
              <a:rPr lang="en-US" sz="4400" b="1" dirty="0">
                <a:latin typeface="UTM French Vanilla" panose="02040603050506020204" pitchFamily="18" charset="0"/>
              </a:rPr>
              <a:t> 3</a:t>
            </a:r>
          </a:p>
        </p:txBody>
      </p:sp>
      <p:sp>
        <p:nvSpPr>
          <p:cNvPr id="6" name="TextBox 5"/>
          <p:cNvSpPr txBox="1"/>
          <p:nvPr/>
        </p:nvSpPr>
        <p:spPr>
          <a:xfrm>
            <a:off x="3398264" y="3408244"/>
            <a:ext cx="2732079" cy="707886"/>
          </a:xfrm>
          <a:prstGeom prst="rect">
            <a:avLst/>
          </a:prstGeom>
          <a:noFill/>
        </p:spPr>
        <p:txBody>
          <a:bodyPr wrap="square" rtlCol="0">
            <a:spAutoFit/>
          </a:bodyPr>
          <a:lstStyle/>
          <a:p>
            <a:pPr algn="ctr"/>
            <a:r>
              <a:rPr lang="en-US" sz="2000" b="1" dirty="0" err="1">
                <a:solidFill>
                  <a:srgbClr val="5B6087"/>
                </a:solidFill>
                <a:latin typeface="UTM Avo" panose="02040603050506020204" pitchFamily="18" charset="0"/>
              </a:rPr>
              <a:t>Từ</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đầu</a:t>
            </a:r>
            <a:r>
              <a:rPr lang="en-US" sz="2000" b="1" dirty="0">
                <a:solidFill>
                  <a:srgbClr val="5B6087"/>
                </a:solidFill>
                <a:latin typeface="UTM Avo" panose="02040603050506020204" pitchFamily="18" charset="0"/>
              </a:rPr>
              <a:t> …. </a:t>
            </a:r>
            <a:r>
              <a:rPr lang="en-US" sz="2000" b="1" dirty="0" err="1">
                <a:solidFill>
                  <a:srgbClr val="5B6087"/>
                </a:solidFill>
                <a:latin typeface="UTM Avo" panose="02040603050506020204" pitchFamily="18" charset="0"/>
              </a:rPr>
              <a:t>đất</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nước</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của</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nhà</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vua</a:t>
            </a:r>
            <a:endParaRPr lang="vi-VN" sz="2000" b="1" dirty="0">
              <a:solidFill>
                <a:srgbClr val="5B6087"/>
              </a:solidFill>
            </a:endParaRPr>
          </a:p>
        </p:txBody>
      </p:sp>
      <p:sp>
        <p:nvSpPr>
          <p:cNvPr id="18" name="TextBox 17"/>
          <p:cNvSpPr txBox="1"/>
          <p:nvPr/>
        </p:nvSpPr>
        <p:spPr>
          <a:xfrm>
            <a:off x="1726428" y="5386666"/>
            <a:ext cx="2732079" cy="707886"/>
          </a:xfrm>
          <a:prstGeom prst="rect">
            <a:avLst/>
          </a:prstGeom>
          <a:noFill/>
        </p:spPr>
        <p:txBody>
          <a:bodyPr wrap="square" rtlCol="0">
            <a:spAutoFit/>
          </a:bodyPr>
          <a:lstStyle/>
          <a:p>
            <a:pPr algn="ctr"/>
            <a:r>
              <a:rPr lang="en-US" sz="2000" b="1" dirty="0" err="1">
                <a:solidFill>
                  <a:srgbClr val="5B6087"/>
                </a:solidFill>
                <a:latin typeface="UTM Avo" panose="02040603050506020204" pitchFamily="18" charset="0"/>
              </a:rPr>
              <a:t>Nhà</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vua</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buồn</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lắm</a:t>
            </a:r>
            <a:r>
              <a:rPr lang="en-US" sz="2000" b="1" dirty="0">
                <a:solidFill>
                  <a:srgbClr val="5B6087"/>
                </a:solidFill>
                <a:latin typeface="UTM Avo" panose="02040603050506020204" pitchFamily="18" charset="0"/>
              </a:rPr>
              <a:t> …. </a:t>
            </a:r>
            <a:r>
              <a:rPr lang="en-US" sz="2000" b="1" dirty="0" err="1">
                <a:solidFill>
                  <a:srgbClr val="5B6087"/>
                </a:solidFill>
                <a:latin typeface="UTM Avo" panose="02040603050506020204" pitchFamily="18" charset="0"/>
              </a:rPr>
              <a:t>bằng</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vàng</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rồi</a:t>
            </a:r>
            <a:endParaRPr lang="vi-VN" sz="2000" b="1" dirty="0">
              <a:solidFill>
                <a:srgbClr val="5B6087"/>
              </a:solidFill>
            </a:endParaRPr>
          </a:p>
        </p:txBody>
      </p:sp>
      <p:sp>
        <p:nvSpPr>
          <p:cNvPr id="19" name="TextBox 18"/>
          <p:cNvSpPr txBox="1"/>
          <p:nvPr/>
        </p:nvSpPr>
        <p:spPr>
          <a:xfrm>
            <a:off x="5412935" y="5403169"/>
            <a:ext cx="2732079" cy="400110"/>
          </a:xfrm>
          <a:prstGeom prst="rect">
            <a:avLst/>
          </a:prstGeom>
          <a:noFill/>
        </p:spPr>
        <p:txBody>
          <a:bodyPr wrap="square" rtlCol="0">
            <a:spAutoFit/>
          </a:bodyPr>
          <a:lstStyle/>
          <a:p>
            <a:pPr algn="ctr"/>
            <a:r>
              <a:rPr lang="en-US" sz="2000" b="1" dirty="0" err="1">
                <a:solidFill>
                  <a:srgbClr val="5B6087"/>
                </a:solidFill>
                <a:latin typeface="UTM Avo" panose="02040603050506020204" pitchFamily="18" charset="0"/>
              </a:rPr>
              <a:t>Phần</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còn</a:t>
            </a:r>
            <a:r>
              <a:rPr lang="en-US" sz="2000" b="1" dirty="0">
                <a:solidFill>
                  <a:srgbClr val="5B6087"/>
                </a:solidFill>
                <a:latin typeface="UTM Avo" panose="02040603050506020204" pitchFamily="18" charset="0"/>
              </a:rPr>
              <a:t> </a:t>
            </a:r>
            <a:r>
              <a:rPr lang="en-US" sz="2000" b="1" dirty="0" err="1">
                <a:solidFill>
                  <a:srgbClr val="5B6087"/>
                </a:solidFill>
                <a:latin typeface="UTM Avo" panose="02040603050506020204" pitchFamily="18" charset="0"/>
              </a:rPr>
              <a:t>lại</a:t>
            </a:r>
            <a:endParaRPr lang="vi-VN" sz="2000" b="1" dirty="0">
              <a:solidFill>
                <a:srgbClr val="5B6087"/>
              </a:solidFill>
            </a:endParaRPr>
          </a:p>
        </p:txBody>
      </p:sp>
      <p:sp>
        <p:nvSpPr>
          <p:cNvPr id="20" name="Text Placeholder 4">
            <a:extLst>
              <a:ext uri="{FF2B5EF4-FFF2-40B4-BE49-F238E27FC236}">
                <a16:creationId xmlns:a16="http://schemas.microsoft.com/office/drawing/2014/main" id="{BBF53142-5032-49F7-92F9-6282D76B5E62}"/>
              </a:ext>
            </a:extLst>
          </p:cNvPr>
          <p:cNvSpPr>
            <a:spLocks noGrp="1"/>
          </p:cNvSpPr>
          <p:nvPr>
            <p:ph type="body" sz="quarter" idx="10"/>
          </p:nvPr>
        </p:nvSpPr>
        <p:spPr>
          <a:xfrm>
            <a:off x="1208884" y="1390305"/>
            <a:ext cx="6998794" cy="1242197"/>
          </a:xfrm>
        </p:spPr>
        <p:txBody>
          <a:bodyPr>
            <a:noAutofit/>
          </a:bodyPr>
          <a:lstStyle/>
          <a:p>
            <a:r>
              <a:rPr lang="en-US" b="1" dirty="0">
                <a:solidFill>
                  <a:srgbClr val="5B6087"/>
                </a:solidFill>
                <a:effectLst>
                  <a:glow rad="101600">
                    <a:srgbClr val="FFFF00">
                      <a:alpha val="60000"/>
                    </a:srgbClr>
                  </a:glow>
                </a:effectLst>
                <a:latin typeface="SVN-Moon star" panose="00000400000000000000" pitchFamily="2" charset="0"/>
              </a:rPr>
              <a:t>CHIA ĐOẠN</a:t>
            </a:r>
          </a:p>
        </p:txBody>
      </p:sp>
    </p:spTree>
    <p:extLst>
      <p:ext uri="{BB962C8B-B14F-4D97-AF65-F5344CB8AC3E}">
        <p14:creationId xmlns:p14="http://schemas.microsoft.com/office/powerpoint/2010/main" val="320170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435">
                                          <p:stCondLst>
                                            <p:cond delay="0"/>
                                          </p:stCondLst>
                                        </p:cTn>
                                        <p:tgtEl>
                                          <p:spTgt spid="20">
                                            <p:txEl>
                                              <p:pRg st="0" end="0"/>
                                            </p:txEl>
                                          </p:spTgt>
                                        </p:tgtEl>
                                      </p:cBhvr>
                                    </p:animEffect>
                                    <p:anim calcmode="lin" valueType="num">
                                      <p:cBhvr>
                                        <p:cTn id="8" dur="1367"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0">
                                          <p:stCondLst>
                                            <p:cond delay="487"/>
                                          </p:stCondLst>
                                        </p:cTn>
                                        <p:tgtEl>
                                          <p:spTgt spid="20">
                                            <p:txEl>
                                              <p:pRg st="0" end="0"/>
                                            </p:txEl>
                                          </p:spTgt>
                                        </p:tgtEl>
                                      </p:cBhvr>
                                      <p:to x="100000" y="60000"/>
                                    </p:animScale>
                                    <p:animScale>
                                      <p:cBhvr>
                                        <p:cTn id="14" dur="124" decel="50000">
                                          <p:stCondLst>
                                            <p:cond delay="507"/>
                                          </p:stCondLst>
                                        </p:cTn>
                                        <p:tgtEl>
                                          <p:spTgt spid="20">
                                            <p:txEl>
                                              <p:pRg st="0" end="0"/>
                                            </p:txEl>
                                          </p:spTgt>
                                        </p:tgtEl>
                                      </p:cBhvr>
                                      <p:to x="100000" y="100000"/>
                                    </p:animScale>
                                    <p:animScale>
                                      <p:cBhvr>
                                        <p:cTn id="15" dur="20">
                                          <p:stCondLst>
                                            <p:cond delay="984"/>
                                          </p:stCondLst>
                                        </p:cTn>
                                        <p:tgtEl>
                                          <p:spTgt spid="20">
                                            <p:txEl>
                                              <p:pRg st="0" end="0"/>
                                            </p:txEl>
                                          </p:spTgt>
                                        </p:tgtEl>
                                      </p:cBhvr>
                                      <p:to x="100000" y="80000"/>
                                    </p:animScale>
                                    <p:animScale>
                                      <p:cBhvr>
                                        <p:cTn id="16" dur="124" decel="50000">
                                          <p:stCondLst>
                                            <p:cond delay="1004"/>
                                          </p:stCondLst>
                                        </p:cTn>
                                        <p:tgtEl>
                                          <p:spTgt spid="20">
                                            <p:txEl>
                                              <p:pRg st="0" end="0"/>
                                            </p:txEl>
                                          </p:spTgt>
                                        </p:tgtEl>
                                      </p:cBhvr>
                                      <p:to x="100000" y="100000"/>
                                    </p:animScale>
                                    <p:animScale>
                                      <p:cBhvr>
                                        <p:cTn id="17" dur="20">
                                          <p:stCondLst>
                                            <p:cond delay="1231"/>
                                          </p:stCondLst>
                                        </p:cTn>
                                        <p:tgtEl>
                                          <p:spTgt spid="20">
                                            <p:txEl>
                                              <p:pRg st="0" end="0"/>
                                            </p:txEl>
                                          </p:spTgt>
                                        </p:tgtEl>
                                      </p:cBhvr>
                                      <p:to x="100000" y="90000"/>
                                    </p:animScale>
                                    <p:animScale>
                                      <p:cBhvr>
                                        <p:cTn id="18" dur="124" decel="50000">
                                          <p:stCondLst>
                                            <p:cond delay="1251"/>
                                          </p:stCondLst>
                                        </p:cTn>
                                        <p:tgtEl>
                                          <p:spTgt spid="20">
                                            <p:txEl>
                                              <p:pRg st="0" end="0"/>
                                            </p:txEl>
                                          </p:spTgt>
                                        </p:tgtEl>
                                      </p:cBhvr>
                                      <p:to x="100000" y="100000"/>
                                    </p:animScale>
                                    <p:animScale>
                                      <p:cBhvr>
                                        <p:cTn id="19" dur="20">
                                          <p:stCondLst>
                                            <p:cond delay="1356"/>
                                          </p:stCondLst>
                                        </p:cTn>
                                        <p:tgtEl>
                                          <p:spTgt spid="20">
                                            <p:txEl>
                                              <p:pRg st="0" end="0"/>
                                            </p:txEl>
                                          </p:spTgt>
                                        </p:tgtEl>
                                      </p:cBhvr>
                                      <p:to x="100000" y="95000"/>
                                    </p:animScale>
                                    <p:animScale>
                                      <p:cBhvr>
                                        <p:cTn id="20" dur="124" decel="50000">
                                          <p:stCondLst>
                                            <p:cond delay="1376"/>
                                          </p:stCondLst>
                                        </p:cTn>
                                        <p:tgtEl>
                                          <p:spTgt spid="20">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down)">
                                      <p:cBhvr>
                                        <p:cTn id="23" dur="435">
                                          <p:stCondLst>
                                            <p:cond delay="0"/>
                                          </p:stCondLst>
                                        </p:cTn>
                                        <p:tgtEl>
                                          <p:spTgt spid="13">
                                            <p:txEl>
                                              <p:pRg st="0" end="0"/>
                                            </p:txEl>
                                          </p:spTgt>
                                        </p:tgtEl>
                                      </p:cBhvr>
                                    </p:animEffect>
                                    <p:anim calcmode="lin" valueType="num">
                                      <p:cBhvr>
                                        <p:cTn id="24" dur="1367"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xEl>
                                              <p:pRg st="0" end="0"/>
                                            </p:txEl>
                                          </p:spTgt>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xEl>
                                              <p:pRg st="0" end="0"/>
                                            </p:txEl>
                                          </p:spTgt>
                                        </p:tgtEl>
                                      </p:cBhvr>
                                      <p:to x="100000" y="60000"/>
                                    </p:animScale>
                                    <p:animScale>
                                      <p:cBhvr>
                                        <p:cTn id="30" dur="124" decel="50000">
                                          <p:stCondLst>
                                            <p:cond delay="507"/>
                                          </p:stCondLst>
                                        </p:cTn>
                                        <p:tgtEl>
                                          <p:spTgt spid="13">
                                            <p:txEl>
                                              <p:pRg st="0" end="0"/>
                                            </p:txEl>
                                          </p:spTgt>
                                        </p:tgtEl>
                                      </p:cBhvr>
                                      <p:to x="100000" y="100000"/>
                                    </p:animScale>
                                    <p:animScale>
                                      <p:cBhvr>
                                        <p:cTn id="31" dur="20">
                                          <p:stCondLst>
                                            <p:cond delay="984"/>
                                          </p:stCondLst>
                                        </p:cTn>
                                        <p:tgtEl>
                                          <p:spTgt spid="13">
                                            <p:txEl>
                                              <p:pRg st="0" end="0"/>
                                            </p:txEl>
                                          </p:spTgt>
                                        </p:tgtEl>
                                      </p:cBhvr>
                                      <p:to x="100000" y="80000"/>
                                    </p:animScale>
                                    <p:animScale>
                                      <p:cBhvr>
                                        <p:cTn id="32" dur="124" decel="50000">
                                          <p:stCondLst>
                                            <p:cond delay="1004"/>
                                          </p:stCondLst>
                                        </p:cTn>
                                        <p:tgtEl>
                                          <p:spTgt spid="13">
                                            <p:txEl>
                                              <p:pRg st="0" end="0"/>
                                            </p:txEl>
                                          </p:spTgt>
                                        </p:tgtEl>
                                      </p:cBhvr>
                                      <p:to x="100000" y="100000"/>
                                    </p:animScale>
                                    <p:animScale>
                                      <p:cBhvr>
                                        <p:cTn id="33" dur="20">
                                          <p:stCondLst>
                                            <p:cond delay="1231"/>
                                          </p:stCondLst>
                                        </p:cTn>
                                        <p:tgtEl>
                                          <p:spTgt spid="13">
                                            <p:txEl>
                                              <p:pRg st="0" end="0"/>
                                            </p:txEl>
                                          </p:spTgt>
                                        </p:tgtEl>
                                      </p:cBhvr>
                                      <p:to x="100000" y="90000"/>
                                    </p:animScale>
                                    <p:animScale>
                                      <p:cBhvr>
                                        <p:cTn id="34" dur="124" decel="50000">
                                          <p:stCondLst>
                                            <p:cond delay="1251"/>
                                          </p:stCondLst>
                                        </p:cTn>
                                        <p:tgtEl>
                                          <p:spTgt spid="13">
                                            <p:txEl>
                                              <p:pRg st="0" end="0"/>
                                            </p:txEl>
                                          </p:spTgt>
                                        </p:tgtEl>
                                      </p:cBhvr>
                                      <p:to x="100000" y="100000"/>
                                    </p:animScale>
                                    <p:animScale>
                                      <p:cBhvr>
                                        <p:cTn id="35" dur="20">
                                          <p:stCondLst>
                                            <p:cond delay="1356"/>
                                          </p:stCondLst>
                                        </p:cTn>
                                        <p:tgtEl>
                                          <p:spTgt spid="13">
                                            <p:txEl>
                                              <p:pRg st="0" end="0"/>
                                            </p:txEl>
                                          </p:spTgt>
                                        </p:tgtEl>
                                      </p:cBhvr>
                                      <p:to x="100000" y="95000"/>
                                    </p:animScale>
                                    <p:animScale>
                                      <p:cBhvr>
                                        <p:cTn id="36" dur="124" decel="50000">
                                          <p:stCondLst>
                                            <p:cond delay="1376"/>
                                          </p:stCondLst>
                                        </p:cTn>
                                        <p:tgtEl>
                                          <p:spTgt spid="13">
                                            <p:txEl>
                                              <p:pRg st="0" end="0"/>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additive="base">
                                        <p:cTn id="41" dur="1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2" dur="1500" fill="hold"/>
                                        <p:tgtEl>
                                          <p:spTgt spid="14">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1500" fill="hold"/>
                                        <p:tgtEl>
                                          <p:spTgt spid="16"/>
                                        </p:tgtEl>
                                        <p:attrNameLst>
                                          <p:attrName>ppt_x</p:attrName>
                                        </p:attrNameLst>
                                      </p:cBhvr>
                                      <p:tavLst>
                                        <p:tav tm="0">
                                          <p:val>
                                            <p:strVal val="0-#ppt_w/2"/>
                                          </p:val>
                                        </p:tav>
                                        <p:tav tm="100000">
                                          <p:val>
                                            <p:strVal val="#ppt_x"/>
                                          </p:val>
                                        </p:tav>
                                      </p:tavLst>
                                    </p:anim>
                                    <p:anim calcmode="lin" valueType="num">
                                      <p:cBhvr additive="base">
                                        <p:cTn id="46" dur="1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grpId="0" nodeType="after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1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51" dur="1500" fill="hold"/>
                                        <p:tgtEl>
                                          <p:spTgt spid="15">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1500" fill="hold"/>
                                        <p:tgtEl>
                                          <p:spTgt spid="25"/>
                                        </p:tgtEl>
                                        <p:attrNameLst>
                                          <p:attrName>ppt_x</p:attrName>
                                        </p:attrNameLst>
                                      </p:cBhvr>
                                      <p:tavLst>
                                        <p:tav tm="0">
                                          <p:val>
                                            <p:strVal val="0-#ppt_w/2"/>
                                          </p:val>
                                        </p:tav>
                                        <p:tav tm="100000">
                                          <p:val>
                                            <p:strVal val="#ppt_x"/>
                                          </p:val>
                                        </p:tav>
                                      </p:tavLst>
                                    </p:anim>
                                    <p:anim calcmode="lin" valueType="num">
                                      <p:cBhvr additive="base">
                                        <p:cTn id="55" dur="15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3000"/>
                            </p:stCondLst>
                            <p:childTnLst>
                              <p:par>
                                <p:cTn id="57" presetID="2" presetClass="entr" presetSubtype="8" fill="hold" grpId="0" nodeType="after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anim calcmode="lin" valueType="num">
                                      <p:cBhvr additive="base">
                                        <p:cTn id="59" dur="1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60" dur="1500" fill="hold"/>
                                        <p:tgtEl>
                                          <p:spTgt spid="17">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500" fill="hold"/>
                                        <p:tgtEl>
                                          <p:spTgt spid="26"/>
                                        </p:tgtEl>
                                        <p:attrNameLst>
                                          <p:attrName>ppt_x</p:attrName>
                                        </p:attrNameLst>
                                      </p:cBhvr>
                                      <p:tavLst>
                                        <p:tav tm="0">
                                          <p:val>
                                            <p:strVal val="0-#ppt_w/2"/>
                                          </p:val>
                                        </p:tav>
                                        <p:tav tm="100000">
                                          <p:val>
                                            <p:strVal val="#ppt_x"/>
                                          </p:val>
                                        </p:tav>
                                      </p:tavLst>
                                    </p:anim>
                                    <p:anim calcmode="lin" valueType="num">
                                      <p:cBhvr additive="base">
                                        <p:cTn id="64" dur="1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6"/>
                                        </p:tgtEl>
                                        <p:attrNameLst>
                                          <p:attrName>style.visibility</p:attrName>
                                        </p:attrNameLst>
                                      </p:cBhvr>
                                      <p:to>
                                        <p:strVal val="visible"/>
                                      </p:to>
                                    </p:set>
                                    <p:anim calcmode="lin" valueType="num">
                                      <p:cBhvr>
                                        <p:cTn id="69" dur="1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70" dur="1500" fill="hold"/>
                                        <p:tgtEl>
                                          <p:spTgt spid="6"/>
                                        </p:tgtEl>
                                        <p:attrNameLst>
                                          <p:attrName>ppt_y</p:attrName>
                                        </p:attrNameLst>
                                      </p:cBhvr>
                                      <p:tavLst>
                                        <p:tav tm="0">
                                          <p:val>
                                            <p:strVal val="#ppt_y"/>
                                          </p:val>
                                        </p:tav>
                                        <p:tav tm="100000">
                                          <p:val>
                                            <p:strVal val="#ppt_y"/>
                                          </p:val>
                                        </p:tav>
                                      </p:tavLst>
                                    </p:anim>
                                    <p:anim calcmode="lin" valueType="num">
                                      <p:cBhvr>
                                        <p:cTn id="71" dur="1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72" dur="1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73" dur="1500" tmFilter="0,0; .5, 1; 1, 1"/>
                                        <p:tgtEl>
                                          <p:spTgt spid="6"/>
                                        </p:tgtEl>
                                      </p:cBhvr>
                                    </p:animEffect>
                                  </p:childTnLst>
                                </p:cTn>
                              </p:par>
                            </p:childTnLst>
                          </p:cTn>
                        </p:par>
                        <p:par>
                          <p:cTn id="74" fill="hold">
                            <p:stCondLst>
                              <p:cond delay="4800"/>
                            </p:stCondLst>
                            <p:childTnLst>
                              <p:par>
                                <p:cTn id="75" presetID="41" presetClass="entr" presetSubtype="0" fill="hold" grpId="0" nodeType="afterEffect">
                                  <p:stCondLst>
                                    <p:cond delay="0"/>
                                  </p:stCondLst>
                                  <p:iterate type="lt">
                                    <p:tmPct val="10000"/>
                                  </p:iterate>
                                  <p:childTnLst>
                                    <p:set>
                                      <p:cBhvr>
                                        <p:cTn id="76" dur="1" fill="hold">
                                          <p:stCondLst>
                                            <p:cond delay="0"/>
                                          </p:stCondLst>
                                        </p:cTn>
                                        <p:tgtEl>
                                          <p:spTgt spid="18"/>
                                        </p:tgtEl>
                                        <p:attrNameLst>
                                          <p:attrName>style.visibility</p:attrName>
                                        </p:attrNameLst>
                                      </p:cBhvr>
                                      <p:to>
                                        <p:strVal val="visible"/>
                                      </p:to>
                                    </p:set>
                                    <p:anim calcmode="lin" valueType="num">
                                      <p:cBhvr>
                                        <p:cTn id="77" dur="1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8" dur="1500" fill="hold"/>
                                        <p:tgtEl>
                                          <p:spTgt spid="18"/>
                                        </p:tgtEl>
                                        <p:attrNameLst>
                                          <p:attrName>ppt_y</p:attrName>
                                        </p:attrNameLst>
                                      </p:cBhvr>
                                      <p:tavLst>
                                        <p:tav tm="0">
                                          <p:val>
                                            <p:strVal val="#ppt_y"/>
                                          </p:val>
                                        </p:tav>
                                        <p:tav tm="100000">
                                          <p:val>
                                            <p:strVal val="#ppt_y"/>
                                          </p:val>
                                        </p:tav>
                                      </p:tavLst>
                                    </p:anim>
                                    <p:anim calcmode="lin" valueType="num">
                                      <p:cBhvr>
                                        <p:cTn id="79" dur="1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80" dur="1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81" dur="1500" tmFilter="0,0; .5, 1; 1, 1"/>
                                        <p:tgtEl>
                                          <p:spTgt spid="18"/>
                                        </p:tgtEl>
                                      </p:cBhvr>
                                    </p:animEffect>
                                  </p:childTnLst>
                                </p:cTn>
                              </p:par>
                            </p:childTnLst>
                          </p:cTn>
                        </p:par>
                        <p:par>
                          <p:cTn id="82" fill="hold">
                            <p:stCondLst>
                              <p:cond delay="10050"/>
                            </p:stCondLst>
                            <p:childTnLst>
                              <p:par>
                                <p:cTn id="83" presetID="41" presetClass="entr" presetSubtype="0" fill="hold" grpId="0" nodeType="afterEffect">
                                  <p:stCondLst>
                                    <p:cond delay="0"/>
                                  </p:stCondLst>
                                  <p:iterate type="lt">
                                    <p:tmPct val="10000"/>
                                  </p:iterate>
                                  <p:childTnLst>
                                    <p:set>
                                      <p:cBhvr>
                                        <p:cTn id="84" dur="1" fill="hold">
                                          <p:stCondLst>
                                            <p:cond delay="0"/>
                                          </p:stCondLst>
                                        </p:cTn>
                                        <p:tgtEl>
                                          <p:spTgt spid="19"/>
                                        </p:tgtEl>
                                        <p:attrNameLst>
                                          <p:attrName>style.visibility</p:attrName>
                                        </p:attrNameLst>
                                      </p:cBhvr>
                                      <p:to>
                                        <p:strVal val="visible"/>
                                      </p:to>
                                    </p:set>
                                    <p:anim calcmode="lin" valueType="num">
                                      <p:cBhvr>
                                        <p:cTn id="85" dur="1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6" dur="1500" fill="hold"/>
                                        <p:tgtEl>
                                          <p:spTgt spid="19"/>
                                        </p:tgtEl>
                                        <p:attrNameLst>
                                          <p:attrName>ppt_y</p:attrName>
                                        </p:attrNameLst>
                                      </p:cBhvr>
                                      <p:tavLst>
                                        <p:tav tm="0">
                                          <p:val>
                                            <p:strVal val="#ppt_y"/>
                                          </p:val>
                                        </p:tav>
                                        <p:tav tm="100000">
                                          <p:val>
                                            <p:strVal val="#ppt_y"/>
                                          </p:val>
                                        </p:tav>
                                      </p:tavLst>
                                    </p:anim>
                                    <p:anim calcmode="lin" valueType="num">
                                      <p:cBhvr>
                                        <p:cTn id="87" dur="1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8" dur="1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9" dur="1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3" grpId="0" build="p"/>
      <p:bldP spid="16" grpId="0" animBg="1"/>
      <p:bldP spid="14" grpId="0" build="p"/>
      <p:bldP spid="15" grpId="0" build="p"/>
      <p:bldP spid="17" grpId="0" build="p"/>
      <p:bldP spid="6" grpId="0"/>
      <p:bldP spid="18" grpId="0"/>
      <p:bldP spid="19" grpId="0"/>
      <p:bldP spid="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15">
            <a:extLst>
              <a:ext uri="{FF2B5EF4-FFF2-40B4-BE49-F238E27FC236}">
                <a16:creationId xmlns:a16="http://schemas.microsoft.com/office/drawing/2014/main" id="{4C572389-8D99-4C17-9219-907F7A475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6085" y="1090"/>
            <a:ext cx="844159" cy="1099166"/>
          </a:xfrm>
          <a:prstGeom prst="rect">
            <a:avLst/>
          </a:prstGeom>
        </p:spPr>
      </p:pic>
      <p:sp>
        <p:nvSpPr>
          <p:cNvPr id="2" name="Rounded Rectangle 1"/>
          <p:cNvSpPr/>
          <p:nvPr/>
        </p:nvSpPr>
        <p:spPr>
          <a:xfrm>
            <a:off x="323988" y="709483"/>
            <a:ext cx="11475076" cy="5964899"/>
          </a:xfrm>
          <a:prstGeom prst="roundRect">
            <a:avLst/>
          </a:prstGeom>
          <a:solidFill>
            <a:srgbClr val="FFEEEF"/>
          </a:solidFill>
          <a:ln w="28575">
            <a:solidFill>
              <a:srgbClr val="F9AFA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p:cNvSpPr txBox="1"/>
          <p:nvPr/>
        </p:nvSpPr>
        <p:spPr>
          <a:xfrm>
            <a:off x="580002" y="819166"/>
            <a:ext cx="10844012" cy="5570756"/>
          </a:xfrm>
          <a:prstGeom prst="rect">
            <a:avLst/>
          </a:prstGeom>
          <a:noFill/>
        </p:spPr>
        <p:txBody>
          <a:bodyPr wrap="square" rtlCol="0">
            <a:spAutoFit/>
          </a:bodyPr>
          <a:lstStyle/>
          <a:p>
            <a:pPr algn="just"/>
            <a:r>
              <a:rPr lang="en-US" sz="1600" b="1" dirty="0">
                <a:latin typeface="UTM Avo" panose="02040603050506020204" pitchFamily="18" charset="0"/>
              </a:rPr>
              <a:t>   </a:t>
            </a:r>
            <a:r>
              <a:rPr lang="en-US" b="1" dirty="0">
                <a:solidFill>
                  <a:srgbClr val="FF0000"/>
                </a:solidFill>
                <a:latin typeface="UTM Avo" panose="02040603050506020204" pitchFamily="18" charset="0"/>
              </a:rPr>
              <a:t>1.</a:t>
            </a:r>
            <a:r>
              <a:rPr lang="en-US" sz="1600" b="1" dirty="0">
                <a:latin typeface="UTM Avo" panose="02040603050506020204" pitchFamily="18" charset="0"/>
              </a:rPr>
              <a:t> </a:t>
            </a:r>
            <a:r>
              <a:rPr lang="vi-VN" sz="1600" b="1" dirty="0">
                <a:latin typeface="UTM Avo" panose="02040603050506020204" pitchFamily="18" charset="0"/>
              </a:rPr>
              <a:t>Ở vương quốc nọ có một cô bé xinh xinh chừng năm, sáu tuổi. </a:t>
            </a:r>
            <a:r>
              <a:rPr lang="vi-VN" sz="1600" b="1" dirty="0" err="1">
                <a:latin typeface="UTM Avo" panose="02040603050506020204" pitchFamily="18" charset="0"/>
              </a:rPr>
              <a:t>Bé</a:t>
            </a:r>
            <a:r>
              <a:rPr lang="vi-VN" sz="1600" b="1" dirty="0">
                <a:latin typeface="UTM Avo" panose="02040603050506020204" pitchFamily="18" charset="0"/>
              </a:rPr>
              <a:t> </a:t>
            </a:r>
            <a:r>
              <a:rPr lang="vi-VN" sz="1600" b="1" dirty="0" err="1">
                <a:latin typeface="UTM Avo" panose="02040603050506020204" pitchFamily="18" charset="0"/>
              </a:rPr>
              <a:t>xíu</a:t>
            </a:r>
            <a:r>
              <a:rPr lang="vi-VN" sz="1600" b="1" dirty="0">
                <a:latin typeface="UTM Avo" panose="02040603050506020204" pitchFamily="18" charset="0"/>
              </a:rPr>
              <a:t> như </a:t>
            </a:r>
            <a:r>
              <a:rPr lang="vi-VN" sz="1600" b="1" dirty="0" err="1">
                <a:latin typeface="UTM Avo" panose="02040603050506020204" pitchFamily="18" charset="0"/>
              </a:rPr>
              <a:t>vậy</a:t>
            </a:r>
            <a:r>
              <a:rPr lang="vi-VN" sz="1600" b="1" dirty="0">
                <a:latin typeface="UTM Avo" panose="02040603050506020204" pitchFamily="18" charset="0"/>
              </a:rPr>
              <a:t>, nhưng cô </a:t>
            </a:r>
            <a:r>
              <a:rPr lang="vi-VN" sz="1600" b="1" dirty="0" err="1">
                <a:latin typeface="UTM Avo" panose="02040603050506020204" pitchFamily="18" charset="0"/>
              </a:rPr>
              <a:t>lại</a:t>
            </a:r>
            <a:r>
              <a:rPr lang="vi-VN" sz="1600" b="1" dirty="0">
                <a:latin typeface="UTM Avo" panose="02040603050506020204" pitchFamily="18" charset="0"/>
              </a:rPr>
              <a:t> </a:t>
            </a:r>
            <a:r>
              <a:rPr lang="vi-VN" sz="1600" b="1" dirty="0" err="1">
                <a:latin typeface="UTM Avo" panose="02040603050506020204" pitchFamily="18" charset="0"/>
              </a:rPr>
              <a:t>là</a:t>
            </a:r>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Một</a:t>
            </a:r>
            <a:r>
              <a:rPr lang="vi-VN" sz="1600" b="1" dirty="0">
                <a:latin typeface="UTM Avo" panose="02040603050506020204" pitchFamily="18" charset="0"/>
              </a:rPr>
              <a:t> </a:t>
            </a:r>
            <a:r>
              <a:rPr lang="vi-VN" sz="1600" b="1" dirty="0" err="1">
                <a:latin typeface="UTM Avo" panose="02040603050506020204" pitchFamily="18" charset="0"/>
              </a:rPr>
              <a:t>lần</a:t>
            </a:r>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ốm</a:t>
            </a:r>
            <a:r>
              <a:rPr lang="vi-VN" sz="1600" b="1" dirty="0">
                <a:latin typeface="UTM Avo" panose="02040603050506020204" pitchFamily="18" charset="0"/>
              </a:rPr>
              <a:t> </a:t>
            </a:r>
            <a:r>
              <a:rPr lang="vi-VN" sz="1600" b="1" dirty="0" err="1">
                <a:latin typeface="UTM Avo" panose="02040603050506020204" pitchFamily="18" charset="0"/>
              </a:rPr>
              <a:t>nặng</a:t>
            </a:r>
            <a:r>
              <a:rPr lang="vi-VN" sz="1600" b="1" dirty="0">
                <a:latin typeface="UTM Avo" panose="02040603050506020204" pitchFamily="18" charset="0"/>
              </a:rPr>
              <a:t>. </a:t>
            </a:r>
            <a:r>
              <a:rPr lang="vi-VN" sz="1600" b="1" dirty="0" err="1">
                <a:latin typeface="UTM Avo" panose="02040603050506020204" pitchFamily="18" charset="0"/>
              </a:rPr>
              <a:t>Nhà</a:t>
            </a:r>
            <a:r>
              <a:rPr lang="vi-VN" sz="1600" b="1" dirty="0">
                <a:latin typeface="UTM Avo" panose="02040603050506020204" pitchFamily="18" charset="0"/>
              </a:rPr>
              <a:t> vua </a:t>
            </a:r>
            <a:r>
              <a:rPr lang="vi-VN" sz="1600" b="1" dirty="0" err="1">
                <a:latin typeface="UTM Avo" panose="02040603050506020204" pitchFamily="18" charset="0"/>
              </a:rPr>
              <a:t>rất</a:t>
            </a:r>
            <a:r>
              <a:rPr lang="vi-VN" sz="1600" b="1" dirty="0">
                <a:latin typeface="UTM Avo" panose="02040603050506020204" pitchFamily="18" charset="0"/>
              </a:rPr>
              <a:t> lo </a:t>
            </a:r>
            <a:r>
              <a:rPr lang="vi-VN" sz="1600" b="1" dirty="0" err="1">
                <a:latin typeface="UTM Avo" panose="02040603050506020204" pitchFamily="18" charset="0"/>
              </a:rPr>
              <a:t>lắng</a:t>
            </a:r>
            <a:r>
              <a:rPr lang="vi-VN" sz="1600" b="1" dirty="0">
                <a:latin typeface="UTM Avo" panose="02040603050506020204" pitchFamily="18" charset="0"/>
              </a:rPr>
              <a:t>. </a:t>
            </a:r>
            <a:r>
              <a:rPr lang="vi-VN" sz="1600" b="1" dirty="0" err="1">
                <a:latin typeface="UTM Avo" panose="02040603050506020204" pitchFamily="18" charset="0"/>
              </a:rPr>
              <a:t>Ngài</a:t>
            </a:r>
            <a:r>
              <a:rPr lang="vi-VN" sz="1600" b="1" dirty="0">
                <a:latin typeface="UTM Avo" panose="02040603050506020204" pitchFamily="18" charset="0"/>
              </a:rPr>
              <a:t> </a:t>
            </a:r>
            <a:r>
              <a:rPr lang="vi-VN" sz="1600" b="1" dirty="0" err="1">
                <a:latin typeface="UTM Avo" panose="02040603050506020204" pitchFamily="18" charset="0"/>
              </a:rPr>
              <a:t>hứa</a:t>
            </a:r>
            <a:r>
              <a:rPr lang="vi-VN" sz="1600" b="1" dirty="0">
                <a:latin typeface="UTM Avo" panose="02040603050506020204" pitchFamily="18" charset="0"/>
              </a:rPr>
              <a:t> </a:t>
            </a:r>
            <a:r>
              <a:rPr lang="vi-VN" sz="1600" b="1" dirty="0" err="1">
                <a:latin typeface="UTM Avo" panose="02040603050506020204" pitchFamily="18" charset="0"/>
              </a:rPr>
              <a:t>tặng</a:t>
            </a:r>
            <a:r>
              <a:rPr lang="vi-VN" sz="1600" b="1" dirty="0">
                <a:latin typeface="UTM Avo" panose="02040603050506020204" pitchFamily="18" charset="0"/>
              </a:rPr>
              <a:t> cô con </a:t>
            </a:r>
            <a:r>
              <a:rPr lang="vi-VN" sz="1600" b="1" dirty="0" err="1">
                <a:latin typeface="UTM Avo" panose="02040603050506020204" pitchFamily="18" charset="0"/>
              </a:rPr>
              <a:t>gái</a:t>
            </a:r>
            <a:r>
              <a:rPr lang="vi-VN" sz="1600" b="1" dirty="0">
                <a:latin typeface="UTM Avo" panose="02040603050506020204" pitchFamily="18" charset="0"/>
              </a:rPr>
              <a:t> </a:t>
            </a:r>
            <a:r>
              <a:rPr lang="vi-VN" sz="1600" b="1" dirty="0" err="1">
                <a:latin typeface="UTM Avo" panose="02040603050506020204" pitchFamily="18" charset="0"/>
              </a:rPr>
              <a:t>bé</a:t>
            </a:r>
            <a:r>
              <a:rPr lang="vi-VN" sz="1600" b="1" dirty="0">
                <a:latin typeface="UTM Avo" panose="02040603050506020204" pitchFamily="18" charset="0"/>
              </a:rPr>
              <a:t> </a:t>
            </a:r>
            <a:r>
              <a:rPr lang="vi-VN" sz="1600" b="1" dirty="0" err="1">
                <a:latin typeface="UTM Avo" panose="02040603050506020204" pitchFamily="18" charset="0"/>
              </a:rPr>
              <a:t>nhỏ</a:t>
            </a:r>
            <a:r>
              <a:rPr lang="vi-VN" sz="1600" b="1" dirty="0">
                <a:latin typeface="UTM Avo" panose="02040603050506020204" pitchFamily="18" charset="0"/>
              </a:rPr>
              <a:t> </a:t>
            </a:r>
            <a:r>
              <a:rPr lang="vi-VN" sz="1600" b="1" dirty="0" err="1">
                <a:latin typeface="UTM Avo" panose="02040603050506020204" pitchFamily="18" charset="0"/>
              </a:rPr>
              <a:t>bất</a:t>
            </a:r>
            <a:r>
              <a:rPr lang="vi-VN" sz="1600" b="1" dirty="0">
                <a:latin typeface="UTM Avo" panose="02040603050506020204" pitchFamily="18" charset="0"/>
              </a:rPr>
              <a:t> </a:t>
            </a:r>
            <a:r>
              <a:rPr lang="vi-VN" sz="1600" b="1" dirty="0" err="1">
                <a:latin typeface="UTM Avo" panose="02040603050506020204" pitchFamily="18" charset="0"/>
              </a:rPr>
              <a:t>kì</a:t>
            </a:r>
            <a:r>
              <a:rPr lang="vi-VN" sz="1600" b="1" dirty="0">
                <a:latin typeface="UTM Avo" panose="02040603050506020204" pitchFamily="18" charset="0"/>
              </a:rPr>
              <a:t> </a:t>
            </a:r>
            <a:r>
              <a:rPr lang="vi-VN" sz="1600" b="1" dirty="0" err="1">
                <a:latin typeface="UTM Avo" panose="02040603050506020204" pitchFamily="18" charset="0"/>
              </a:rPr>
              <a:t>thứ</a:t>
            </a:r>
            <a:r>
              <a:rPr lang="vi-VN" sz="1600" b="1" dirty="0">
                <a:latin typeface="UTM Avo" panose="02040603050506020204" pitchFamily="18" charset="0"/>
              </a:rPr>
              <a:t> </a:t>
            </a:r>
            <a:r>
              <a:rPr lang="vi-VN" sz="1600" b="1" dirty="0" err="1">
                <a:latin typeface="UTM Avo" panose="02040603050506020204" pitchFamily="18" charset="0"/>
              </a:rPr>
              <a:t>gì</a:t>
            </a:r>
            <a:r>
              <a:rPr lang="vi-VN" sz="1600" b="1" dirty="0">
                <a:latin typeface="UTM Avo" panose="02040603050506020204" pitchFamily="18" charset="0"/>
              </a:rPr>
              <a:t> cô </a:t>
            </a:r>
            <a:r>
              <a:rPr lang="vi-VN" sz="1600" b="1" dirty="0" err="1">
                <a:latin typeface="UTM Avo" panose="02040603050506020204" pitchFamily="18" charset="0"/>
              </a:rPr>
              <a:t>muốn</a:t>
            </a:r>
            <a:r>
              <a:rPr lang="vi-VN" sz="1600" b="1" dirty="0">
                <a:latin typeface="UTM Avo" panose="02040603050506020204" pitchFamily="18" charset="0"/>
              </a:rPr>
              <a:t>, </a:t>
            </a:r>
            <a:r>
              <a:rPr lang="vi-VN" sz="1600" b="1" dirty="0" err="1">
                <a:latin typeface="UTM Avo" panose="02040603050506020204" pitchFamily="18" charset="0"/>
              </a:rPr>
              <a:t>miễn</a:t>
            </a:r>
            <a:r>
              <a:rPr lang="vi-VN" sz="1600" b="1" dirty="0">
                <a:latin typeface="UTM Avo" panose="02040603050506020204" pitchFamily="18" charset="0"/>
              </a:rPr>
              <a:t> </a:t>
            </a:r>
            <a:r>
              <a:rPr lang="vi-VN" sz="1600" b="1" dirty="0" err="1">
                <a:latin typeface="UTM Avo" panose="02040603050506020204" pitchFamily="18" charset="0"/>
              </a:rPr>
              <a:t>là</a:t>
            </a:r>
            <a:r>
              <a:rPr lang="vi-VN" sz="1600" b="1" dirty="0">
                <a:latin typeface="UTM Avo" panose="02040603050506020204" pitchFamily="18" charset="0"/>
              </a:rPr>
              <a:t> cô </a:t>
            </a:r>
            <a:r>
              <a:rPr lang="vi-VN" sz="1600" b="1" dirty="0" err="1">
                <a:latin typeface="UTM Avo" panose="02040603050506020204" pitchFamily="18" charset="0"/>
              </a:rPr>
              <a:t>khỏi</a:t>
            </a:r>
            <a:r>
              <a:rPr lang="vi-VN" sz="1600" b="1" dirty="0">
                <a:latin typeface="UTM Avo" panose="02040603050506020204" pitchFamily="18" charset="0"/>
              </a:rPr>
              <a:t> </a:t>
            </a:r>
            <a:r>
              <a:rPr lang="vi-VN" sz="1600" b="1" dirty="0" err="1">
                <a:latin typeface="UTM Avo" panose="02040603050506020204" pitchFamily="18" charset="0"/>
              </a:rPr>
              <a:t>bệnh</a:t>
            </a:r>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nói</a:t>
            </a:r>
            <a:r>
              <a:rPr lang="vi-VN" sz="1600" b="1" dirty="0">
                <a:latin typeface="UTM Avo" panose="02040603050506020204" pitchFamily="18" charset="0"/>
              </a:rPr>
              <a:t> </a:t>
            </a:r>
            <a:r>
              <a:rPr lang="vi-VN" sz="1600" b="1" dirty="0" err="1">
                <a:latin typeface="UTM Avo" panose="02040603050506020204" pitchFamily="18" charset="0"/>
              </a:rPr>
              <a:t>rằng</a:t>
            </a:r>
            <a:r>
              <a:rPr lang="vi-VN" sz="1600" b="1" dirty="0">
                <a:latin typeface="UTM Avo" panose="02040603050506020204" pitchFamily="18" charset="0"/>
              </a:rPr>
              <a:t> cô </a:t>
            </a:r>
            <a:r>
              <a:rPr lang="vi-VN" sz="1600" b="1" dirty="0" err="1">
                <a:latin typeface="UTM Avo" panose="02040603050506020204" pitchFamily="18" charset="0"/>
              </a:rPr>
              <a:t>sẽ</a:t>
            </a:r>
            <a:r>
              <a:rPr lang="vi-VN" sz="1600" b="1" dirty="0">
                <a:latin typeface="UTM Avo" panose="02040603050506020204" pitchFamily="18" charset="0"/>
              </a:rPr>
              <a:t> </a:t>
            </a:r>
            <a:r>
              <a:rPr lang="vi-VN" sz="1600" b="1" dirty="0" err="1">
                <a:latin typeface="UTM Avo" panose="02040603050506020204" pitchFamily="18" charset="0"/>
              </a:rPr>
              <a:t>khỏi</a:t>
            </a:r>
            <a:r>
              <a:rPr lang="vi-VN" sz="1600" b="1" dirty="0">
                <a:latin typeface="UTM Avo" panose="02040603050506020204" pitchFamily="18" charset="0"/>
              </a:rPr>
              <a:t> ngay </a:t>
            </a:r>
            <a:r>
              <a:rPr lang="vi-VN" sz="1600" b="1" dirty="0" err="1">
                <a:latin typeface="UTM Avo" panose="02040603050506020204" pitchFamily="18" charset="0"/>
              </a:rPr>
              <a:t>nếu</a:t>
            </a:r>
            <a:r>
              <a:rPr lang="vi-VN" sz="1600" b="1" dirty="0">
                <a:latin typeface="UTM Avo" panose="02040603050506020204" pitchFamily="18" charset="0"/>
              </a:rPr>
              <a:t> </a:t>
            </a:r>
            <a:r>
              <a:rPr lang="vi-VN" sz="1600" b="1" dirty="0" err="1">
                <a:latin typeface="UTM Avo" panose="02040603050506020204" pitchFamily="18" charset="0"/>
              </a:rPr>
              <a:t>có</a:t>
            </a:r>
            <a:r>
              <a:rPr lang="vi-VN" sz="1600" b="1" dirty="0">
                <a:latin typeface="UTM Avo" panose="02040603050506020204" pitchFamily="18" charset="0"/>
              </a:rPr>
              <a:t> </a:t>
            </a:r>
            <a:r>
              <a:rPr lang="vi-VN" sz="1600" b="1" dirty="0" err="1">
                <a:latin typeface="UTM Avo" panose="02040603050506020204" pitchFamily="18" charset="0"/>
              </a:rPr>
              <a:t>được</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a:t>
            </a:r>
          </a:p>
          <a:p>
            <a:pPr algn="just"/>
            <a:r>
              <a:rPr lang="vi-VN" sz="1600" b="1" dirty="0">
                <a:latin typeface="UTM Avo" panose="02040603050506020204" pitchFamily="18" charset="0"/>
              </a:rPr>
              <a:t>   Vua cho </a:t>
            </a:r>
            <a:r>
              <a:rPr lang="vi-VN" sz="1600" b="1" dirty="0" err="1">
                <a:latin typeface="UTM Avo" panose="02040603050506020204" pitchFamily="18" charset="0"/>
              </a:rPr>
              <a:t>vời</a:t>
            </a:r>
            <a:r>
              <a:rPr lang="vi-VN" sz="1600" b="1" dirty="0">
                <a:latin typeface="UTM Avo" panose="02040603050506020204" pitchFamily="18" charset="0"/>
              </a:rPr>
              <a:t> </a:t>
            </a:r>
            <a:r>
              <a:rPr lang="vi-VN" sz="1600" b="1" dirty="0" err="1">
                <a:latin typeface="UTM Avo" panose="02040603050506020204" pitchFamily="18" charset="0"/>
              </a:rPr>
              <a:t>tất</a:t>
            </a:r>
            <a:r>
              <a:rPr lang="vi-VN" sz="1600" b="1" dirty="0">
                <a:latin typeface="UTM Avo" panose="02040603050506020204" pitchFamily="18" charset="0"/>
              </a:rPr>
              <a:t> </a:t>
            </a:r>
            <a:r>
              <a:rPr lang="vi-VN" sz="1600" b="1" dirty="0" err="1">
                <a:latin typeface="UTM Avo" panose="02040603050506020204" pitchFamily="18" charset="0"/>
              </a:rPr>
              <a:t>cả</a:t>
            </a:r>
            <a:r>
              <a:rPr lang="vi-VN" sz="1600" b="1" dirty="0">
                <a:latin typeface="UTM Avo" panose="02040603050506020204" pitchFamily="18" charset="0"/>
              </a:rPr>
              <a:t> </a:t>
            </a:r>
            <a:r>
              <a:rPr lang="vi-VN" sz="1600" b="1" dirty="0" err="1">
                <a:latin typeface="UTM Avo" panose="02040603050506020204" pitchFamily="18" charset="0"/>
              </a:rPr>
              <a:t>các</a:t>
            </a:r>
            <a:r>
              <a:rPr lang="vi-VN" sz="1600" b="1" dirty="0">
                <a:latin typeface="UTM Avo" panose="02040603050506020204" pitchFamily="18" charset="0"/>
              </a:rPr>
              <a:t> </a:t>
            </a:r>
            <a:r>
              <a:rPr lang="vi-VN" sz="1600" b="1" dirty="0" err="1">
                <a:latin typeface="UTM Avo" panose="02040603050506020204" pitchFamily="18" charset="0"/>
              </a:rPr>
              <a:t>vị</a:t>
            </a:r>
            <a:r>
              <a:rPr lang="vi-VN" sz="1600" b="1" dirty="0">
                <a:latin typeface="UTM Avo" panose="02040603050506020204" pitchFamily="18" charset="0"/>
              </a:rPr>
              <a:t> </a:t>
            </a:r>
            <a:r>
              <a:rPr lang="vi-VN" sz="1600" b="1" dirty="0" err="1">
                <a:latin typeface="UTM Avo" panose="02040603050506020204" pitchFamily="18" charset="0"/>
              </a:rPr>
              <a:t>đại</a:t>
            </a:r>
            <a:r>
              <a:rPr lang="vi-VN" sz="1600" b="1" dirty="0">
                <a:latin typeface="UTM Avo" panose="02040603050506020204" pitchFamily="18" charset="0"/>
              </a:rPr>
              <a:t> </a:t>
            </a:r>
            <a:r>
              <a:rPr lang="vi-VN" sz="1600" b="1" dirty="0" err="1">
                <a:latin typeface="UTM Avo" panose="02040603050506020204" pitchFamily="18" charset="0"/>
              </a:rPr>
              <a:t>thần</a:t>
            </a:r>
            <a:r>
              <a:rPr lang="vi-VN" sz="1600" b="1" dirty="0">
                <a:latin typeface="UTM Avo" panose="02040603050506020204" pitchFamily="18" charset="0"/>
              </a:rPr>
              <a:t>, </a:t>
            </a:r>
            <a:r>
              <a:rPr lang="vi-VN" sz="1600" b="1" dirty="0" err="1">
                <a:latin typeface="UTM Avo" panose="02040603050506020204" pitchFamily="18" charset="0"/>
              </a:rPr>
              <a:t>các</a:t>
            </a:r>
            <a:r>
              <a:rPr lang="vi-VN" sz="1600" b="1" dirty="0">
                <a:latin typeface="UTM Avo" panose="02040603050506020204" pitchFamily="18" charset="0"/>
              </a:rPr>
              <a:t> </a:t>
            </a:r>
            <a:r>
              <a:rPr lang="vi-VN" sz="1600" b="1" dirty="0" err="1">
                <a:latin typeface="UTM Avo" panose="02040603050506020204" pitchFamily="18" charset="0"/>
              </a:rPr>
              <a:t>nhà</a:t>
            </a:r>
            <a:r>
              <a:rPr lang="vi-VN" sz="1600" b="1" dirty="0">
                <a:latin typeface="UTM Avo" panose="02040603050506020204" pitchFamily="18" charset="0"/>
              </a:rPr>
              <a:t> khoa </a:t>
            </a:r>
            <a:r>
              <a:rPr lang="vi-VN" sz="1600" b="1" dirty="0" err="1">
                <a:latin typeface="UTM Avo" panose="02040603050506020204" pitchFamily="18" charset="0"/>
              </a:rPr>
              <a:t>học</a:t>
            </a:r>
            <a:r>
              <a:rPr lang="vi-VN" sz="1600" b="1" dirty="0">
                <a:latin typeface="UTM Avo" panose="02040603050506020204" pitchFamily="18" charset="0"/>
              </a:rPr>
              <a:t> </a:t>
            </a:r>
            <a:r>
              <a:rPr lang="vi-VN" sz="1600" b="1" dirty="0" err="1">
                <a:latin typeface="UTM Avo" panose="02040603050506020204" pitchFamily="18" charset="0"/>
              </a:rPr>
              <a:t>tới</a:t>
            </a:r>
            <a:r>
              <a:rPr lang="vi-VN" sz="1600" b="1" dirty="0">
                <a:latin typeface="UTM Avo" panose="02040603050506020204" pitchFamily="18" charset="0"/>
              </a:rPr>
              <a:t> </a:t>
            </a:r>
            <a:r>
              <a:rPr lang="vi-VN" sz="1600" b="1" dirty="0" err="1">
                <a:latin typeface="UTM Avo" panose="02040603050506020204" pitchFamily="18" charset="0"/>
              </a:rPr>
              <a:t>để</a:t>
            </a:r>
            <a:r>
              <a:rPr lang="vi-VN" sz="1600" b="1" dirty="0">
                <a:latin typeface="UTM Avo" panose="02040603050506020204" pitchFamily="18" charset="0"/>
              </a:rPr>
              <a:t> </a:t>
            </a:r>
            <a:r>
              <a:rPr lang="vi-VN" sz="1600" b="1" dirty="0" err="1">
                <a:latin typeface="UTM Avo" panose="02040603050506020204" pitchFamily="18" charset="0"/>
              </a:rPr>
              <a:t>bàn</a:t>
            </a:r>
            <a:r>
              <a:rPr lang="vi-VN" sz="1600" b="1" dirty="0">
                <a:latin typeface="UTM Avo" panose="02040603050506020204" pitchFamily="18" charset="0"/>
              </a:rPr>
              <a:t> </a:t>
            </a:r>
            <a:r>
              <a:rPr lang="vi-VN" sz="1600" b="1" dirty="0" err="1">
                <a:latin typeface="UTM Avo" panose="02040603050506020204" pitchFamily="18" charset="0"/>
              </a:rPr>
              <a:t>cách</a:t>
            </a:r>
            <a:r>
              <a:rPr lang="vi-VN" sz="1600" b="1" dirty="0">
                <a:latin typeface="UTM Avo" panose="02040603050506020204" pitchFamily="18" charset="0"/>
              </a:rPr>
              <a:t> </a:t>
            </a:r>
            <a:r>
              <a:rPr lang="vi-VN" sz="1600" b="1" dirty="0" err="1">
                <a:latin typeface="UTM Avo" panose="02040603050506020204" pitchFamily="18" charset="0"/>
              </a:rPr>
              <a:t>lấy</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cho cô </a:t>
            </a:r>
            <a:r>
              <a:rPr lang="vi-VN" sz="1600" b="1" dirty="0" err="1">
                <a:latin typeface="UTM Avo" panose="02040603050506020204" pitchFamily="18" charset="0"/>
              </a:rPr>
              <a:t>bé</a:t>
            </a:r>
            <a:r>
              <a:rPr lang="vi-VN" sz="1600" b="1" dirty="0">
                <a:latin typeface="UTM Avo" panose="02040603050506020204" pitchFamily="18" charset="0"/>
              </a:rPr>
              <a:t>. Nhưng ai </a:t>
            </a:r>
            <a:r>
              <a:rPr lang="vi-VN" sz="1600" b="1" dirty="0" err="1">
                <a:latin typeface="UTM Avo" panose="02040603050506020204" pitchFamily="18" charset="0"/>
              </a:rPr>
              <a:t>nấy</a:t>
            </a:r>
            <a:r>
              <a:rPr lang="vi-VN" sz="1600" b="1" dirty="0">
                <a:latin typeface="UTM Avo" panose="02040603050506020204" pitchFamily="18" charset="0"/>
              </a:rPr>
              <a:t> </a:t>
            </a:r>
            <a:r>
              <a:rPr lang="vi-VN" sz="1600" b="1" dirty="0" err="1">
                <a:latin typeface="UTM Avo" panose="02040603050506020204" pitchFamily="18" charset="0"/>
              </a:rPr>
              <a:t>đều</a:t>
            </a:r>
            <a:r>
              <a:rPr lang="vi-VN" sz="1600" b="1" dirty="0">
                <a:latin typeface="UTM Avo" panose="02040603050506020204" pitchFamily="18" charset="0"/>
              </a:rPr>
              <a:t> </a:t>
            </a:r>
            <a:r>
              <a:rPr lang="vi-VN" sz="1600" b="1" dirty="0" err="1">
                <a:latin typeface="UTM Avo" panose="02040603050506020204" pitchFamily="18" charset="0"/>
              </a:rPr>
              <a:t>nói</a:t>
            </a:r>
            <a:r>
              <a:rPr lang="vi-VN" sz="1600" b="1" dirty="0">
                <a:latin typeface="UTM Avo" panose="02040603050506020204" pitchFamily="18" charset="0"/>
              </a:rPr>
              <a:t> </a:t>
            </a:r>
            <a:r>
              <a:rPr lang="vi-VN" sz="1600" b="1" dirty="0" err="1">
                <a:latin typeface="UTM Avo" panose="02040603050506020204" pitchFamily="18" charset="0"/>
              </a:rPr>
              <a:t>là</a:t>
            </a:r>
            <a:r>
              <a:rPr lang="vi-VN" sz="1600" b="1" dirty="0">
                <a:latin typeface="UTM Avo" panose="02040603050506020204" pitchFamily="18" charset="0"/>
              </a:rPr>
              <a:t> </a:t>
            </a:r>
            <a:r>
              <a:rPr lang="vi-VN" sz="1600" b="1" dirty="0" err="1">
                <a:latin typeface="UTM Avo" panose="02040603050506020204" pitchFamily="18" charset="0"/>
              </a:rPr>
              <a:t>đòi</a:t>
            </a:r>
            <a:r>
              <a:rPr lang="vi-VN" sz="1600" b="1" dirty="0">
                <a:latin typeface="UTM Avo" panose="02040603050506020204" pitchFamily="18" charset="0"/>
              </a:rPr>
              <a:t> </a:t>
            </a:r>
            <a:r>
              <a:rPr lang="vi-VN" sz="1600" b="1" dirty="0" err="1">
                <a:latin typeface="UTM Avo" panose="02040603050506020204" pitchFamily="18" charset="0"/>
              </a:rPr>
              <a:t>hỏi</a:t>
            </a:r>
            <a:r>
              <a:rPr lang="vi-VN" sz="1600" b="1" dirty="0">
                <a:latin typeface="UTM Avo" panose="02040603050506020204" pitchFamily="18" charset="0"/>
              </a:rPr>
              <a:t> </a:t>
            </a:r>
            <a:r>
              <a:rPr lang="vi-VN" sz="1600" b="1" dirty="0" err="1">
                <a:latin typeface="UTM Avo" panose="02040603050506020204" pitchFamily="18" charset="0"/>
              </a:rPr>
              <a:t>của</a:t>
            </a:r>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không </a:t>
            </a:r>
            <a:r>
              <a:rPr lang="vi-VN" sz="1600" b="1" dirty="0" err="1">
                <a:latin typeface="UTM Avo" panose="02040603050506020204" pitchFamily="18" charset="0"/>
              </a:rPr>
              <a:t>thể</a:t>
            </a:r>
            <a:r>
              <a:rPr lang="vi-VN" sz="1600" b="1" dirty="0">
                <a:latin typeface="UTM Avo" panose="02040603050506020204" pitchFamily="18" charset="0"/>
              </a:rPr>
              <a:t> </a:t>
            </a:r>
            <a:r>
              <a:rPr lang="vi-VN" sz="1600" b="1" dirty="0" err="1">
                <a:latin typeface="UTM Avo" panose="02040603050506020204" pitchFamily="18" charset="0"/>
              </a:rPr>
              <a:t>thực</a:t>
            </a:r>
            <a:r>
              <a:rPr lang="vi-VN" sz="1600" b="1" dirty="0">
                <a:latin typeface="UTM Avo" panose="02040603050506020204" pitchFamily="18" charset="0"/>
              </a:rPr>
              <a:t> </a:t>
            </a:r>
            <a:r>
              <a:rPr lang="vi-VN" sz="1600" b="1" dirty="0" err="1">
                <a:latin typeface="UTM Avo" panose="02040603050506020204" pitchFamily="18" charset="0"/>
              </a:rPr>
              <a:t>hiện</a:t>
            </a:r>
            <a:r>
              <a:rPr lang="vi-VN" sz="1600" b="1" dirty="0">
                <a:latin typeface="UTM Avo" panose="02040603050506020204" pitchFamily="18" charset="0"/>
              </a:rPr>
              <a:t> </a:t>
            </a:r>
            <a:r>
              <a:rPr lang="vi-VN" sz="1600" b="1" dirty="0" err="1">
                <a:latin typeface="UTM Avo" panose="02040603050506020204" pitchFamily="18" charset="0"/>
              </a:rPr>
              <a:t>được</a:t>
            </a:r>
            <a:r>
              <a:rPr lang="vi-VN" sz="1600" b="1" dirty="0">
                <a:latin typeface="UTM Avo" panose="02040603050506020204" pitchFamily="18" charset="0"/>
              </a:rPr>
              <a:t> </a:t>
            </a:r>
            <a:r>
              <a:rPr lang="vi-VN" sz="1600" b="1" dirty="0" err="1">
                <a:latin typeface="UTM Avo" panose="02040603050506020204" pitchFamily="18" charset="0"/>
              </a:rPr>
              <a:t>vì</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ở </a:t>
            </a:r>
            <a:r>
              <a:rPr lang="vi-VN" sz="1600" b="1" dirty="0" err="1">
                <a:latin typeface="UTM Avo" panose="02040603050506020204" pitchFamily="18" charset="0"/>
              </a:rPr>
              <a:t>rất</a:t>
            </a:r>
            <a:r>
              <a:rPr lang="vi-VN" sz="1600" b="1" dirty="0">
                <a:latin typeface="UTM Avo" panose="02040603050506020204" pitchFamily="18" charset="0"/>
              </a:rPr>
              <a:t> xa </a:t>
            </a:r>
            <a:r>
              <a:rPr lang="vi-VN" sz="1600" b="1" dirty="0" err="1">
                <a:latin typeface="UTM Avo" panose="02040603050506020204" pitchFamily="18" charset="0"/>
              </a:rPr>
              <a:t>và</a:t>
            </a:r>
            <a:r>
              <a:rPr lang="vi-VN" sz="1600" b="1" dirty="0">
                <a:latin typeface="UTM Avo" panose="02040603050506020204" pitchFamily="18" charset="0"/>
              </a:rPr>
              <a:t> to </a:t>
            </a:r>
            <a:r>
              <a:rPr lang="vi-VN" sz="1600" b="1" dirty="0" err="1">
                <a:latin typeface="UTM Avo" panose="02040603050506020204" pitchFamily="18" charset="0"/>
              </a:rPr>
              <a:t>gấp</a:t>
            </a:r>
            <a:r>
              <a:rPr lang="vi-VN" sz="1600" b="1" dirty="0">
                <a:latin typeface="UTM Avo" panose="02040603050506020204" pitchFamily="18" charset="0"/>
              </a:rPr>
              <a:t> </a:t>
            </a:r>
            <a:r>
              <a:rPr lang="vi-VN" sz="1600" b="1" dirty="0" err="1">
                <a:latin typeface="UTM Avo" panose="02040603050506020204" pitchFamily="18" charset="0"/>
              </a:rPr>
              <a:t>hàng</a:t>
            </a:r>
            <a:r>
              <a:rPr lang="vi-VN" sz="1600" b="1" dirty="0">
                <a:latin typeface="UTM Avo" panose="02040603050506020204" pitchFamily="18" charset="0"/>
              </a:rPr>
              <a:t> </a:t>
            </a:r>
            <a:r>
              <a:rPr lang="vi-VN" sz="1600" b="1" dirty="0" err="1">
                <a:latin typeface="UTM Avo" panose="02040603050506020204" pitchFamily="18" charset="0"/>
              </a:rPr>
              <a:t>nghìn</a:t>
            </a:r>
            <a:r>
              <a:rPr lang="vi-VN" sz="1600" b="1" dirty="0">
                <a:latin typeface="UTM Avo" panose="02040603050506020204" pitchFamily="18" charset="0"/>
              </a:rPr>
              <a:t> </a:t>
            </a:r>
            <a:r>
              <a:rPr lang="vi-VN" sz="1600" b="1" dirty="0" err="1">
                <a:latin typeface="UTM Avo" panose="02040603050506020204" pitchFamily="18" charset="0"/>
              </a:rPr>
              <a:t>lần</a:t>
            </a:r>
            <a:r>
              <a:rPr lang="vi-VN" sz="1600" b="1" dirty="0">
                <a:latin typeface="UTM Avo" panose="02040603050506020204" pitchFamily="18" charset="0"/>
              </a:rPr>
              <a:t> </a:t>
            </a:r>
            <a:r>
              <a:rPr lang="vi-VN" sz="1600" b="1" dirty="0" err="1">
                <a:latin typeface="UTM Avo" panose="02040603050506020204" pitchFamily="18" charset="0"/>
              </a:rPr>
              <a:t>đất</a:t>
            </a:r>
            <a:r>
              <a:rPr lang="vi-VN" sz="1600" b="1" dirty="0">
                <a:latin typeface="UTM Avo" panose="02040603050506020204" pitchFamily="18" charset="0"/>
              </a:rPr>
              <a:t> </a:t>
            </a:r>
            <a:r>
              <a:rPr lang="vi-VN" sz="1600" b="1" dirty="0" err="1">
                <a:latin typeface="UTM Avo" panose="02040603050506020204" pitchFamily="18" charset="0"/>
              </a:rPr>
              <a:t>nước</a:t>
            </a:r>
            <a:r>
              <a:rPr lang="vi-VN" sz="1600" b="1" dirty="0">
                <a:latin typeface="UTM Avo" panose="02040603050506020204" pitchFamily="18" charset="0"/>
              </a:rPr>
              <a:t> </a:t>
            </a:r>
            <a:r>
              <a:rPr lang="vi-VN" sz="1600" b="1" dirty="0" err="1">
                <a:latin typeface="UTM Avo" panose="02040603050506020204" pitchFamily="18" charset="0"/>
              </a:rPr>
              <a:t>của</a:t>
            </a:r>
            <a:r>
              <a:rPr lang="vi-VN" sz="1600" b="1" dirty="0">
                <a:latin typeface="UTM Avo" panose="02040603050506020204" pitchFamily="18" charset="0"/>
              </a:rPr>
              <a:t> </a:t>
            </a:r>
            <a:r>
              <a:rPr lang="vi-VN" sz="1600" b="1" dirty="0" err="1">
                <a:latin typeface="UTM Avo" panose="02040603050506020204" pitchFamily="18" charset="0"/>
              </a:rPr>
              <a:t>nhà</a:t>
            </a:r>
            <a:r>
              <a:rPr lang="vi-VN" sz="1600" b="1" dirty="0">
                <a:latin typeface="UTM Avo" panose="02040603050506020204" pitchFamily="18" charset="0"/>
              </a:rPr>
              <a:t> vua.</a:t>
            </a:r>
          </a:p>
          <a:p>
            <a:pPr algn="just"/>
            <a:r>
              <a:rPr lang="vi-VN" sz="1600" b="1" dirty="0">
                <a:latin typeface="UTM Avo" panose="02040603050506020204" pitchFamily="18" charset="0"/>
              </a:rPr>
              <a:t>   </a:t>
            </a:r>
            <a:r>
              <a:rPr lang="en-SG" b="1" dirty="0">
                <a:solidFill>
                  <a:srgbClr val="FF0000"/>
                </a:solidFill>
                <a:latin typeface="UTM Avo" panose="02040603050506020204" pitchFamily="18" charset="0"/>
              </a:rPr>
              <a:t>2.</a:t>
            </a:r>
            <a:r>
              <a:rPr lang="en-SG" sz="1600" b="1" dirty="0">
                <a:latin typeface="UTM Avo" panose="02040603050506020204" pitchFamily="18" charset="0"/>
              </a:rPr>
              <a:t> </a:t>
            </a:r>
            <a:r>
              <a:rPr lang="vi-VN" sz="1600" b="1" dirty="0">
                <a:latin typeface="UTM Avo" panose="02040603050506020204" pitchFamily="18" charset="0"/>
              </a:rPr>
              <a:t>Nhà vua buồn lắm, than phiền với chú hề của ngài. </a:t>
            </a:r>
            <a:r>
              <a:rPr lang="vi-VN" sz="1600" b="1" dirty="0" err="1">
                <a:latin typeface="UTM Avo" panose="02040603050506020204" pitchFamily="18" charset="0"/>
              </a:rPr>
              <a:t>Chú</a:t>
            </a:r>
            <a:r>
              <a:rPr lang="vi-VN" sz="1600" b="1" dirty="0">
                <a:latin typeface="UTM Avo" panose="02040603050506020204" pitchFamily="18" charset="0"/>
              </a:rPr>
              <a:t> </a:t>
            </a:r>
            <a:r>
              <a:rPr lang="vi-VN" sz="1600" b="1" dirty="0" err="1">
                <a:latin typeface="UTM Avo" panose="02040603050506020204" pitchFamily="18" charset="0"/>
              </a:rPr>
              <a:t>hề</a:t>
            </a:r>
            <a:r>
              <a:rPr lang="vi-VN" sz="1600" b="1" dirty="0">
                <a:latin typeface="UTM Avo" panose="02040603050506020204" pitchFamily="18" charset="0"/>
              </a:rPr>
              <a:t> </a:t>
            </a:r>
            <a:r>
              <a:rPr lang="vi-VN" sz="1600" b="1" dirty="0" err="1">
                <a:latin typeface="UTM Avo" panose="02040603050506020204" pitchFamily="18" charset="0"/>
              </a:rPr>
              <a:t>nghĩ</a:t>
            </a:r>
            <a:r>
              <a:rPr lang="vi-VN" sz="1600" b="1" dirty="0">
                <a:latin typeface="UTM Avo" panose="02040603050506020204" pitchFamily="18" charset="0"/>
              </a:rPr>
              <a:t> </a:t>
            </a:r>
            <a:r>
              <a:rPr lang="vi-VN" sz="1600" b="1" dirty="0" err="1">
                <a:latin typeface="UTM Avo" panose="02040603050506020204" pitchFamily="18" charset="0"/>
              </a:rPr>
              <a:t>một</a:t>
            </a:r>
            <a:r>
              <a:rPr lang="vi-VN" sz="1600" b="1" dirty="0">
                <a:latin typeface="UTM Avo" panose="02040603050506020204" pitchFamily="18" charset="0"/>
              </a:rPr>
              <a:t> </a:t>
            </a:r>
            <a:r>
              <a:rPr lang="vi-VN" sz="1600" b="1" dirty="0" err="1">
                <a:latin typeface="UTM Avo" panose="02040603050506020204" pitchFamily="18" charset="0"/>
              </a:rPr>
              <a:t>lát</a:t>
            </a:r>
            <a:r>
              <a:rPr lang="vi-VN" sz="1600" b="1" dirty="0">
                <a:latin typeface="UTM Avo" panose="02040603050506020204" pitchFamily="18" charset="0"/>
              </a:rPr>
              <a:t>, </a:t>
            </a:r>
            <a:r>
              <a:rPr lang="vi-VN" sz="1600" b="1" dirty="0" err="1">
                <a:latin typeface="UTM Avo" panose="02040603050506020204" pitchFamily="18" charset="0"/>
              </a:rPr>
              <a:t>rồi</a:t>
            </a:r>
            <a:r>
              <a:rPr lang="vi-VN" sz="1600" b="1" dirty="0">
                <a:latin typeface="UTM Avo" panose="02040603050506020204" pitchFamily="18" charset="0"/>
              </a:rPr>
              <a:t> </a:t>
            </a:r>
            <a:r>
              <a:rPr lang="vi-VN" sz="1600" b="1" dirty="0" err="1">
                <a:latin typeface="UTM Avo" panose="02040603050506020204" pitchFamily="18" charset="0"/>
              </a:rPr>
              <a:t>bảo</a:t>
            </a:r>
            <a:r>
              <a:rPr lang="vi-VN" sz="1600" b="1" dirty="0">
                <a:latin typeface="UTM Avo" panose="02040603050506020204" pitchFamily="18" charset="0"/>
              </a:rPr>
              <a:t>:</a:t>
            </a:r>
          </a:p>
          <a:p>
            <a:pPr algn="just"/>
            <a:r>
              <a:rPr lang="vi-VN" sz="1600" b="1" dirty="0">
                <a:latin typeface="UTM Avo" panose="02040603050506020204" pitchFamily="18" charset="0"/>
              </a:rPr>
              <a:t>- </a:t>
            </a:r>
            <a:r>
              <a:rPr lang="vi-VN" sz="1600" b="1" dirty="0" err="1">
                <a:latin typeface="UTM Avo" panose="02040603050506020204" pitchFamily="18" charset="0"/>
              </a:rPr>
              <a:t>Trước</a:t>
            </a:r>
            <a:r>
              <a:rPr lang="vi-VN" sz="1600" b="1" dirty="0">
                <a:latin typeface="UTM Avo" panose="02040603050506020204" pitchFamily="18" charset="0"/>
              </a:rPr>
              <a:t> </a:t>
            </a:r>
            <a:r>
              <a:rPr lang="vi-VN" sz="1600" b="1" dirty="0" err="1">
                <a:latin typeface="UTM Avo" panose="02040603050506020204" pitchFamily="18" charset="0"/>
              </a:rPr>
              <a:t>hết</a:t>
            </a:r>
            <a:r>
              <a:rPr lang="vi-VN" sz="1600" b="1" dirty="0">
                <a:latin typeface="UTM Avo" panose="02040603050506020204" pitchFamily="18" charset="0"/>
              </a:rPr>
              <a:t>, </a:t>
            </a:r>
            <a:r>
              <a:rPr lang="vi-VN" sz="1600" b="1" dirty="0" err="1">
                <a:latin typeface="UTM Avo" panose="02040603050506020204" pitchFamily="18" charset="0"/>
              </a:rPr>
              <a:t>phải</a:t>
            </a:r>
            <a:r>
              <a:rPr lang="vi-VN" sz="1600" b="1" dirty="0">
                <a:latin typeface="UTM Avo" panose="02040603050506020204" pitchFamily="18" charset="0"/>
              </a:rPr>
              <a:t> </a:t>
            </a:r>
            <a:r>
              <a:rPr lang="vi-VN" sz="1600" b="1" dirty="0" err="1">
                <a:latin typeface="UTM Avo" panose="02040603050506020204" pitchFamily="18" charset="0"/>
              </a:rPr>
              <a:t>hỏi</a:t>
            </a:r>
            <a:r>
              <a:rPr lang="vi-VN" sz="1600" b="1" dirty="0">
                <a:latin typeface="UTM Avo" panose="02040603050506020204" pitchFamily="18" charset="0"/>
              </a:rPr>
              <a:t> xem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nghĩ</a:t>
            </a:r>
            <a:r>
              <a:rPr lang="vi-VN" sz="1600" b="1" dirty="0">
                <a:latin typeface="UTM Avo" panose="02040603050506020204" pitchFamily="18" charset="0"/>
              </a:rPr>
              <a:t> </a:t>
            </a:r>
            <a:r>
              <a:rPr lang="vi-VN" sz="1600" b="1" dirty="0" err="1">
                <a:latin typeface="UTM Avo" panose="02040603050506020204" pitchFamily="18" charset="0"/>
              </a:rPr>
              <a:t>về</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như </a:t>
            </a:r>
            <a:r>
              <a:rPr lang="vi-VN" sz="1600" b="1" dirty="0" err="1">
                <a:latin typeface="UTM Avo" panose="02040603050506020204" pitchFamily="18" charset="0"/>
              </a:rPr>
              <a:t>thế</a:t>
            </a:r>
            <a:r>
              <a:rPr lang="vi-VN" sz="1600" b="1" dirty="0">
                <a:latin typeface="UTM Avo" panose="02040603050506020204" pitchFamily="18" charset="0"/>
              </a:rPr>
              <a:t> </a:t>
            </a:r>
            <a:r>
              <a:rPr lang="vi-VN" sz="1600" b="1" dirty="0" err="1">
                <a:latin typeface="UTM Avo" panose="02040603050506020204" pitchFamily="18" charset="0"/>
              </a:rPr>
              <a:t>nào</a:t>
            </a:r>
            <a:r>
              <a:rPr lang="vi-VN" sz="1600" b="1" dirty="0">
                <a:latin typeface="UTM Avo" panose="02040603050506020204" pitchFamily="18" charset="0"/>
              </a:rPr>
              <a:t> </a:t>
            </a:r>
            <a:r>
              <a:rPr lang="vi-VN" sz="1600" b="1" dirty="0" err="1">
                <a:latin typeface="UTM Avo" panose="02040603050506020204" pitchFamily="18" charset="0"/>
              </a:rPr>
              <a:t>đã</a:t>
            </a:r>
            <a:r>
              <a:rPr lang="vi-VN" sz="1600" b="1" dirty="0">
                <a:latin typeface="UTM Avo" panose="02040603050506020204" pitchFamily="18" charset="0"/>
              </a:rPr>
              <a:t>.</a:t>
            </a:r>
          </a:p>
          <a:p>
            <a:pPr algn="just"/>
            <a:r>
              <a:rPr lang="vi-VN" sz="1600" b="1" dirty="0">
                <a:latin typeface="UTM Avo" panose="02040603050506020204" pitchFamily="18" charset="0"/>
              </a:rPr>
              <a:t>   </a:t>
            </a:r>
            <a:r>
              <a:rPr lang="vi-VN" sz="1600" b="1" dirty="0" err="1">
                <a:latin typeface="UTM Avo" panose="02040603050506020204" pitchFamily="18" charset="0"/>
              </a:rPr>
              <a:t>Nhà</a:t>
            </a:r>
            <a:r>
              <a:rPr lang="vi-VN" sz="1600" b="1" dirty="0">
                <a:latin typeface="UTM Avo" panose="02040603050506020204" pitchFamily="18" charset="0"/>
              </a:rPr>
              <a:t> vua </a:t>
            </a:r>
            <a:r>
              <a:rPr lang="vi-VN" sz="1600" b="1" dirty="0" err="1">
                <a:latin typeface="UTM Avo" panose="02040603050506020204" pitchFamily="18" charset="0"/>
              </a:rPr>
              <a:t>đồng</a:t>
            </a:r>
            <a:r>
              <a:rPr lang="vi-VN" sz="1600" b="1" dirty="0">
                <a:latin typeface="UTM Avo" panose="02040603050506020204" pitchFamily="18" charset="0"/>
              </a:rPr>
              <a:t> ý. </a:t>
            </a:r>
            <a:r>
              <a:rPr lang="vi-VN" sz="1600" b="1" dirty="0" err="1">
                <a:latin typeface="UTM Avo" panose="02040603050506020204" pitchFamily="18" charset="0"/>
              </a:rPr>
              <a:t>Thế</a:t>
            </a:r>
            <a:r>
              <a:rPr lang="vi-VN" sz="1600" b="1" dirty="0">
                <a:latin typeface="UTM Avo" panose="02040603050506020204" pitchFamily="18" charset="0"/>
              </a:rPr>
              <a:t> </a:t>
            </a:r>
            <a:r>
              <a:rPr lang="vi-VN" sz="1600" b="1" dirty="0" err="1">
                <a:latin typeface="UTM Avo" panose="02040603050506020204" pitchFamily="18" charset="0"/>
              </a:rPr>
              <a:t>là</a:t>
            </a:r>
            <a:r>
              <a:rPr lang="vi-VN" sz="1600" b="1" dirty="0">
                <a:latin typeface="UTM Avo" panose="02040603050506020204" pitchFamily="18" charset="0"/>
              </a:rPr>
              <a:t> </a:t>
            </a:r>
            <a:r>
              <a:rPr lang="vi-VN" sz="1600" b="1" dirty="0" err="1">
                <a:latin typeface="UTM Avo" panose="02040603050506020204" pitchFamily="18" charset="0"/>
              </a:rPr>
              <a:t>chú</a:t>
            </a:r>
            <a:r>
              <a:rPr lang="vi-VN" sz="1600" b="1" dirty="0">
                <a:latin typeface="UTM Avo" panose="02040603050506020204" pitchFamily="18" charset="0"/>
              </a:rPr>
              <a:t> </a:t>
            </a:r>
            <a:r>
              <a:rPr lang="vi-VN" sz="1600" b="1" dirty="0" err="1">
                <a:latin typeface="UTM Avo" panose="02040603050506020204" pitchFamily="18" charset="0"/>
              </a:rPr>
              <a:t>hề</a:t>
            </a:r>
            <a:r>
              <a:rPr lang="vi-VN" sz="1600" b="1" dirty="0">
                <a:latin typeface="UTM Avo" panose="02040603050506020204" pitchFamily="18" charset="0"/>
              </a:rPr>
              <a:t> </a:t>
            </a:r>
            <a:r>
              <a:rPr lang="vi-VN" sz="1600" b="1" dirty="0" err="1">
                <a:latin typeface="UTM Avo" panose="02040603050506020204" pitchFamily="18" charset="0"/>
              </a:rPr>
              <a:t>đến</a:t>
            </a:r>
            <a:r>
              <a:rPr lang="vi-VN" sz="1600" b="1" dirty="0">
                <a:latin typeface="UTM Avo" panose="02040603050506020204" pitchFamily="18" charset="0"/>
              </a:rPr>
              <a:t> </a:t>
            </a:r>
            <a:r>
              <a:rPr lang="vi-VN" sz="1600" b="1" dirty="0" err="1">
                <a:latin typeface="UTM Avo" panose="02040603050506020204" pitchFamily="18" charset="0"/>
              </a:rPr>
              <a:t>gặp</a:t>
            </a:r>
            <a:r>
              <a:rPr lang="vi-VN" sz="1600" b="1" dirty="0">
                <a:latin typeface="UTM Avo" panose="02040603050506020204" pitchFamily="18" charset="0"/>
              </a:rPr>
              <a:t> cô </a:t>
            </a:r>
            <a:r>
              <a:rPr lang="vi-VN" sz="1600" b="1" dirty="0" err="1">
                <a:latin typeface="UTM Avo" panose="02040603050506020204" pitchFamily="18" charset="0"/>
              </a:rPr>
              <a:t>chủ</a:t>
            </a:r>
            <a:r>
              <a:rPr lang="vi-VN" sz="1600" b="1" dirty="0">
                <a:latin typeface="UTM Avo" panose="02040603050506020204" pitchFamily="18" charset="0"/>
              </a:rPr>
              <a:t> </a:t>
            </a:r>
            <a:r>
              <a:rPr lang="vi-VN" sz="1600" b="1" dirty="0" err="1">
                <a:latin typeface="UTM Avo" panose="02040603050506020204" pitchFamily="18" charset="0"/>
              </a:rPr>
              <a:t>nhỏ</a:t>
            </a:r>
            <a:r>
              <a:rPr lang="vi-VN" sz="1600" b="1" dirty="0">
                <a:latin typeface="UTM Avo" panose="02040603050506020204" pitchFamily="18" charset="0"/>
              </a:rPr>
              <a:t> </a:t>
            </a:r>
            <a:r>
              <a:rPr lang="vi-VN" sz="1600" b="1" dirty="0" err="1">
                <a:latin typeface="UTM Avo" panose="02040603050506020204" pitchFamily="18" charset="0"/>
              </a:rPr>
              <a:t>của</a:t>
            </a:r>
            <a:r>
              <a:rPr lang="vi-VN" sz="1600" b="1" dirty="0">
                <a:latin typeface="UTM Avo" panose="02040603050506020204" pitchFamily="18" charset="0"/>
              </a:rPr>
              <a:t> </a:t>
            </a:r>
            <a:r>
              <a:rPr lang="vi-VN" sz="1600" b="1" dirty="0" err="1">
                <a:latin typeface="UTM Avo" panose="02040603050506020204" pitchFamily="18" charset="0"/>
              </a:rPr>
              <a:t>mình</a:t>
            </a:r>
            <a:r>
              <a:rPr lang="vi-VN" sz="1600" b="1" dirty="0">
                <a:latin typeface="UTM Avo" panose="02040603050506020204" pitchFamily="18" charset="0"/>
              </a:rPr>
              <a:t>. </a:t>
            </a:r>
            <a:r>
              <a:rPr lang="vi-VN" sz="1600" b="1" dirty="0" err="1">
                <a:latin typeface="UTM Avo" panose="02040603050506020204" pitchFamily="18" charset="0"/>
              </a:rPr>
              <a:t>Chú</a:t>
            </a:r>
            <a:r>
              <a:rPr lang="vi-VN" sz="1600" b="1" dirty="0">
                <a:latin typeface="UTM Avo" panose="02040603050506020204" pitchFamily="18" charset="0"/>
              </a:rPr>
              <a:t> </a:t>
            </a:r>
            <a:r>
              <a:rPr lang="vi-VN" sz="1600" b="1" dirty="0" err="1">
                <a:latin typeface="UTM Avo" panose="02040603050506020204" pitchFamily="18" charset="0"/>
              </a:rPr>
              <a:t>hứa</a:t>
            </a:r>
            <a:r>
              <a:rPr lang="vi-VN" sz="1600" b="1" dirty="0">
                <a:latin typeface="UTM Avo" panose="02040603050506020204" pitchFamily="18" charset="0"/>
              </a:rPr>
              <a:t> </a:t>
            </a:r>
            <a:r>
              <a:rPr lang="vi-VN" sz="1600" b="1" dirty="0" err="1">
                <a:latin typeface="UTM Avo" panose="02040603050506020204" pitchFamily="18" charset="0"/>
              </a:rPr>
              <a:t>sẽ</a:t>
            </a:r>
            <a:r>
              <a:rPr lang="vi-VN" sz="1600" b="1" dirty="0">
                <a:latin typeface="UTM Avo" panose="02040603050506020204" pitchFamily="18" charset="0"/>
              </a:rPr>
              <a:t> mang </a:t>
            </a:r>
            <a:r>
              <a:rPr lang="vi-VN" sz="1600" b="1" dirty="0" err="1">
                <a:latin typeface="UTM Avo" panose="02040603050506020204" pitchFamily="18" charset="0"/>
              </a:rPr>
              <a:t>mặt</a:t>
            </a:r>
            <a:r>
              <a:rPr lang="vi-VN" sz="1600" b="1" dirty="0">
                <a:latin typeface="UTM Avo" panose="02040603050506020204" pitchFamily="18" charset="0"/>
              </a:rPr>
              <a:t> trăng </a:t>
            </a:r>
            <a:r>
              <a:rPr lang="vi-VN" sz="1600" b="1" dirty="0" err="1">
                <a:latin typeface="UTM Avo" panose="02040603050506020204" pitchFamily="18" charset="0"/>
              </a:rPr>
              <a:t>về</a:t>
            </a:r>
            <a:r>
              <a:rPr lang="vi-VN" sz="1600" b="1" dirty="0">
                <a:latin typeface="UTM Avo" panose="02040603050506020204" pitchFamily="18" charset="0"/>
              </a:rPr>
              <a:t> cho cô nhưng cô </a:t>
            </a:r>
            <a:r>
              <a:rPr lang="vi-VN" sz="1600" b="1" dirty="0" err="1">
                <a:latin typeface="UTM Avo" panose="02040603050506020204" pitchFamily="18" charset="0"/>
              </a:rPr>
              <a:t>phải</a:t>
            </a:r>
            <a:r>
              <a:rPr lang="vi-VN" sz="1600" b="1" dirty="0">
                <a:latin typeface="UTM Avo" panose="02040603050506020204" pitchFamily="18" charset="0"/>
              </a:rPr>
              <a:t> cho </a:t>
            </a:r>
            <a:r>
              <a:rPr lang="vi-VN" sz="1600" b="1" dirty="0" err="1">
                <a:latin typeface="UTM Avo" panose="02040603050506020204" pitchFamily="18" charset="0"/>
              </a:rPr>
              <a:t>biết</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to </a:t>
            </a:r>
            <a:r>
              <a:rPr lang="vi-VN" sz="1600" b="1" dirty="0" err="1">
                <a:latin typeface="UTM Avo" panose="02040603050506020204" pitchFamily="18" charset="0"/>
              </a:rPr>
              <a:t>bằng</a:t>
            </a:r>
            <a:r>
              <a:rPr lang="vi-VN" sz="1600" b="1" dirty="0">
                <a:latin typeface="UTM Avo" panose="02040603050506020204" pitchFamily="18" charset="0"/>
              </a:rPr>
              <a:t> </a:t>
            </a:r>
            <a:r>
              <a:rPr lang="vi-VN" sz="1600" b="1" dirty="0" err="1">
                <a:latin typeface="UTM Avo" panose="02040603050506020204" pitchFamily="18" charset="0"/>
              </a:rPr>
              <a:t>chừng</a:t>
            </a:r>
            <a:r>
              <a:rPr lang="vi-VN" sz="1600" b="1" dirty="0">
                <a:latin typeface="UTM Avo" panose="02040603050506020204" pitchFamily="18" charset="0"/>
              </a:rPr>
              <a:t> </a:t>
            </a:r>
            <a:r>
              <a:rPr lang="vi-VN" sz="1600" b="1" dirty="0" err="1">
                <a:latin typeface="UTM Avo" panose="02040603050506020204" pitchFamily="18" charset="0"/>
              </a:rPr>
              <a:t>nào</a:t>
            </a:r>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bảo</a:t>
            </a:r>
            <a:r>
              <a:rPr lang="vi-VN" sz="1600" b="1" dirty="0">
                <a:latin typeface="UTM Avo" panose="02040603050506020204" pitchFamily="18" charset="0"/>
              </a:rPr>
              <a:t>:</a:t>
            </a:r>
          </a:p>
          <a:p>
            <a:pPr algn="just"/>
            <a:r>
              <a:rPr lang="vi-VN" sz="1600" b="1" dirty="0">
                <a:latin typeface="UTM Avo" panose="02040603050506020204" pitchFamily="18" charset="0"/>
              </a:rPr>
              <a:t>- </a:t>
            </a:r>
            <a:r>
              <a:rPr lang="vi-VN" sz="1600" b="1" dirty="0" err="1">
                <a:latin typeface="UTM Avo" panose="02040603050506020204" pitchFamily="18" charset="0"/>
              </a:rPr>
              <a:t>Chỉ</a:t>
            </a:r>
            <a:r>
              <a:rPr lang="vi-VN" sz="1600" b="1" dirty="0">
                <a:latin typeface="UTM Avo" panose="02040603050506020204" pitchFamily="18" charset="0"/>
              </a:rPr>
              <a:t> to hơn </a:t>
            </a:r>
            <a:r>
              <a:rPr lang="vi-VN" sz="1600" b="1" dirty="0" err="1">
                <a:latin typeface="UTM Avo" panose="02040603050506020204" pitchFamily="18" charset="0"/>
              </a:rPr>
              <a:t>móng</a:t>
            </a:r>
            <a:r>
              <a:rPr lang="vi-VN" sz="1600" b="1" dirty="0">
                <a:latin typeface="UTM Avo" panose="02040603050506020204" pitchFamily="18" charset="0"/>
              </a:rPr>
              <a:t> tay ta, </a:t>
            </a:r>
            <a:r>
              <a:rPr lang="vi-VN" sz="1600" b="1" dirty="0" err="1">
                <a:latin typeface="UTM Avo" panose="02040603050506020204" pitchFamily="18" charset="0"/>
              </a:rPr>
              <a:t>vì</a:t>
            </a:r>
            <a:r>
              <a:rPr lang="vi-VN" sz="1600" b="1" dirty="0">
                <a:latin typeface="UTM Avo" panose="02040603050506020204" pitchFamily="18" charset="0"/>
              </a:rPr>
              <a:t> khi ta </a:t>
            </a:r>
            <a:r>
              <a:rPr lang="vi-VN" sz="1600" b="1" dirty="0" err="1">
                <a:latin typeface="UTM Avo" panose="02040603050506020204" pitchFamily="18" charset="0"/>
              </a:rPr>
              <a:t>đặt</a:t>
            </a:r>
            <a:r>
              <a:rPr lang="vi-VN" sz="1600" b="1" dirty="0">
                <a:latin typeface="UTM Avo" panose="02040603050506020204" pitchFamily="18" charset="0"/>
              </a:rPr>
              <a:t> </a:t>
            </a:r>
            <a:r>
              <a:rPr lang="vi-VN" sz="1600" b="1" dirty="0" err="1">
                <a:latin typeface="UTM Avo" panose="02040603050506020204" pitchFamily="18" charset="0"/>
              </a:rPr>
              <a:t>ngón</a:t>
            </a:r>
            <a:r>
              <a:rPr lang="vi-VN" sz="1600" b="1" dirty="0">
                <a:latin typeface="UTM Avo" panose="02040603050506020204" pitchFamily="18" charset="0"/>
              </a:rPr>
              <a:t> tay lên </a:t>
            </a:r>
            <a:r>
              <a:rPr lang="vi-VN" sz="1600" b="1" dirty="0" err="1">
                <a:latin typeface="UTM Avo" panose="02040603050506020204" pitchFamily="18" charset="0"/>
              </a:rPr>
              <a:t>trước</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a:t>
            </a:r>
            <a:r>
              <a:rPr lang="vi-VN" sz="1600" b="1" dirty="0" err="1">
                <a:latin typeface="UTM Avo" panose="02040603050506020204" pitchFamily="18" charset="0"/>
              </a:rPr>
              <a:t>thì</a:t>
            </a:r>
            <a:r>
              <a:rPr lang="vi-VN" sz="1600" b="1" dirty="0">
                <a:latin typeface="UTM Avo" panose="02040603050506020204" pitchFamily="18" charset="0"/>
              </a:rPr>
              <a:t> </a:t>
            </a:r>
            <a:r>
              <a:rPr lang="vi-VN" sz="1600" b="1" dirty="0" err="1">
                <a:latin typeface="UTM Avo" panose="02040603050506020204" pitchFamily="18" charset="0"/>
              </a:rPr>
              <a:t>móng</a:t>
            </a:r>
            <a:r>
              <a:rPr lang="vi-VN" sz="1600" b="1" dirty="0">
                <a:latin typeface="UTM Avo" panose="02040603050506020204" pitchFamily="18" charset="0"/>
              </a:rPr>
              <a:t> tay che </a:t>
            </a:r>
            <a:r>
              <a:rPr lang="vi-VN" sz="1600" b="1" dirty="0" err="1">
                <a:latin typeface="UTM Avo" panose="02040603050506020204" pitchFamily="18" charset="0"/>
              </a:rPr>
              <a:t>gần</a:t>
            </a:r>
            <a:r>
              <a:rPr lang="vi-VN" sz="1600" b="1" dirty="0">
                <a:latin typeface="UTM Avo" panose="02040603050506020204" pitchFamily="18" charset="0"/>
              </a:rPr>
              <a:t> </a:t>
            </a:r>
            <a:r>
              <a:rPr lang="vi-VN" sz="1600" b="1" dirty="0" err="1">
                <a:latin typeface="UTM Avo" panose="02040603050506020204" pitchFamily="18" charset="0"/>
              </a:rPr>
              <a:t>khuất</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a:t>
            </a:r>
          </a:p>
          <a:p>
            <a:pPr algn="just"/>
            <a:r>
              <a:rPr lang="vi-VN" sz="1600" b="1" dirty="0">
                <a:latin typeface="UTM Avo" panose="02040603050506020204" pitchFamily="18" charset="0"/>
              </a:rPr>
              <a:t>   </a:t>
            </a:r>
            <a:r>
              <a:rPr lang="vi-VN" sz="1600" b="1" dirty="0" err="1">
                <a:latin typeface="UTM Avo" panose="02040603050506020204" pitchFamily="18" charset="0"/>
              </a:rPr>
              <a:t>Chú</a:t>
            </a:r>
            <a:r>
              <a:rPr lang="vi-VN" sz="1600" b="1" dirty="0">
                <a:latin typeface="UTM Avo" panose="02040603050506020204" pitchFamily="18" charset="0"/>
              </a:rPr>
              <a:t> </a:t>
            </a:r>
            <a:r>
              <a:rPr lang="vi-VN" sz="1600" b="1" dirty="0" err="1">
                <a:latin typeface="UTM Avo" panose="02040603050506020204" pitchFamily="18" charset="0"/>
              </a:rPr>
              <a:t>hề</a:t>
            </a:r>
            <a:r>
              <a:rPr lang="vi-VN" sz="1600" b="1" dirty="0">
                <a:latin typeface="UTM Avo" panose="02040603050506020204" pitchFamily="18" charset="0"/>
              </a:rPr>
              <a:t> </a:t>
            </a:r>
            <a:r>
              <a:rPr lang="vi-VN" sz="1600" b="1" dirty="0" err="1">
                <a:latin typeface="UTM Avo" panose="02040603050506020204" pitchFamily="18" charset="0"/>
              </a:rPr>
              <a:t>hỏi</a:t>
            </a:r>
            <a:r>
              <a:rPr lang="vi-VN" sz="1600" b="1" dirty="0">
                <a:latin typeface="UTM Avo" panose="02040603050506020204" pitchFamily="18" charset="0"/>
              </a:rPr>
              <a:t> </a:t>
            </a:r>
            <a:r>
              <a:rPr lang="vi-VN" sz="1600" b="1" dirty="0" err="1">
                <a:latin typeface="UTM Avo" panose="02040603050506020204" pitchFamily="18" charset="0"/>
              </a:rPr>
              <a:t>lại</a:t>
            </a:r>
            <a:r>
              <a:rPr lang="vi-VN" sz="1600" b="1" dirty="0">
                <a:latin typeface="UTM Avo" panose="02040603050506020204" pitchFamily="18" charset="0"/>
              </a:rPr>
              <a:t>:</a:t>
            </a:r>
          </a:p>
          <a:p>
            <a:pPr algn="just"/>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có</a:t>
            </a:r>
            <a:r>
              <a:rPr lang="vi-VN" sz="1600" b="1" dirty="0">
                <a:latin typeface="UTM Avo" panose="02040603050506020204" pitchFamily="18" charset="0"/>
              </a:rPr>
              <a:t> </a:t>
            </a:r>
            <a:r>
              <a:rPr lang="vi-VN" sz="1600" b="1" dirty="0" err="1">
                <a:latin typeface="UTM Avo" panose="02040603050506020204" pitchFamily="18" charset="0"/>
              </a:rPr>
              <a:t>biết</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treo ở đâu không?</a:t>
            </a:r>
          </a:p>
          <a:p>
            <a:pPr algn="just"/>
            <a:r>
              <a:rPr lang="vi-VN" sz="1600" b="1" dirty="0">
                <a:latin typeface="UTM Avo" panose="02040603050506020204" pitchFamily="18" charset="0"/>
              </a:rPr>
              <a:t>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đáp</a:t>
            </a:r>
            <a:r>
              <a:rPr lang="vi-VN" sz="1600" b="1" dirty="0">
                <a:latin typeface="UTM Avo" panose="02040603050506020204" pitchFamily="18" charset="0"/>
              </a:rPr>
              <a:t>:</a:t>
            </a:r>
          </a:p>
          <a:p>
            <a:pPr algn="just"/>
            <a:r>
              <a:rPr lang="vi-VN" sz="1600" b="1" dirty="0">
                <a:latin typeface="UTM Avo" panose="02040603050506020204" pitchFamily="18" charset="0"/>
              </a:rPr>
              <a:t>- Ta </a:t>
            </a:r>
            <a:r>
              <a:rPr lang="vi-VN" sz="1600" b="1" dirty="0" err="1">
                <a:latin typeface="UTM Avo" panose="02040603050506020204" pitchFamily="18" charset="0"/>
              </a:rPr>
              <a:t>thấy</a:t>
            </a:r>
            <a:r>
              <a:rPr lang="vi-VN" sz="1600" b="1" dirty="0">
                <a:latin typeface="UTM Avo" panose="02040603050506020204" pitchFamily="18" charset="0"/>
              </a:rPr>
              <a:t> đôi khi </a:t>
            </a:r>
            <a:r>
              <a:rPr lang="vi-VN" sz="1600" b="1" dirty="0" err="1">
                <a:latin typeface="UTM Avo" panose="02040603050506020204" pitchFamily="18" charset="0"/>
              </a:rPr>
              <a:t>nó</a:t>
            </a:r>
            <a:r>
              <a:rPr lang="vi-VN" sz="1600" b="1" dirty="0">
                <a:latin typeface="UTM Avo" panose="02040603050506020204" pitchFamily="18" charset="0"/>
              </a:rPr>
              <a:t> đi ngang qua </a:t>
            </a:r>
            <a:r>
              <a:rPr lang="vi-VN" sz="1600" b="1" dirty="0" err="1">
                <a:latin typeface="UTM Avo" panose="02040603050506020204" pitchFamily="18" charset="0"/>
              </a:rPr>
              <a:t>ngọn</a:t>
            </a:r>
            <a:r>
              <a:rPr lang="vi-VN" sz="1600" b="1" dirty="0">
                <a:latin typeface="UTM Avo" panose="02040603050506020204" pitchFamily="18" charset="0"/>
              </a:rPr>
              <a:t> cây </a:t>
            </a:r>
            <a:r>
              <a:rPr lang="vi-VN" sz="1600" b="1" dirty="0" err="1">
                <a:latin typeface="UTM Avo" panose="02040603050506020204" pitchFamily="18" charset="0"/>
              </a:rPr>
              <a:t>trước</a:t>
            </a:r>
            <a:r>
              <a:rPr lang="vi-VN" sz="1600" b="1" dirty="0">
                <a:latin typeface="UTM Avo" panose="02040603050506020204" pitchFamily="18" charset="0"/>
              </a:rPr>
              <a:t> </a:t>
            </a:r>
            <a:r>
              <a:rPr lang="vi-VN" sz="1600" b="1" dirty="0" err="1">
                <a:latin typeface="UTM Avo" panose="02040603050506020204" pitchFamily="18" charset="0"/>
              </a:rPr>
              <a:t>cửa</a:t>
            </a:r>
            <a:r>
              <a:rPr lang="vi-VN" sz="1600" b="1" dirty="0">
                <a:latin typeface="UTM Avo" panose="02040603050506020204" pitchFamily="18" charset="0"/>
              </a:rPr>
              <a:t> </a:t>
            </a:r>
            <a:r>
              <a:rPr lang="vi-VN" sz="1600" b="1" dirty="0" err="1">
                <a:latin typeface="UTM Avo" panose="02040603050506020204" pitchFamily="18" charset="0"/>
              </a:rPr>
              <a:t>sổ</a:t>
            </a:r>
            <a:r>
              <a:rPr lang="vi-VN" sz="1600" b="1" dirty="0">
                <a:latin typeface="UTM Avo" panose="02040603050506020204" pitchFamily="18" charset="0"/>
              </a:rPr>
              <a:t>.</a:t>
            </a:r>
          </a:p>
          <a:p>
            <a:pPr algn="just"/>
            <a:r>
              <a:rPr lang="vi-VN" sz="1600" b="1" dirty="0">
                <a:latin typeface="UTM Avo" panose="02040603050506020204" pitchFamily="18" charset="0"/>
              </a:rPr>
              <a:t>   </a:t>
            </a:r>
            <a:r>
              <a:rPr lang="vi-VN" sz="1600" b="1" dirty="0" err="1">
                <a:latin typeface="UTM Avo" panose="02040603050506020204" pitchFamily="18" charset="0"/>
              </a:rPr>
              <a:t>Chú</a:t>
            </a:r>
            <a:r>
              <a:rPr lang="vi-VN" sz="1600" b="1" dirty="0">
                <a:latin typeface="UTM Avo" panose="02040603050506020204" pitchFamily="18" charset="0"/>
              </a:rPr>
              <a:t> </a:t>
            </a:r>
            <a:r>
              <a:rPr lang="vi-VN" sz="1600" b="1" dirty="0" err="1">
                <a:latin typeface="UTM Avo" panose="02040603050506020204" pitchFamily="18" charset="0"/>
              </a:rPr>
              <a:t>hề</a:t>
            </a:r>
            <a:r>
              <a:rPr lang="vi-VN" sz="1600" b="1" dirty="0">
                <a:latin typeface="UTM Avo" panose="02040603050506020204" pitchFamily="18" charset="0"/>
              </a:rPr>
              <a:t> </a:t>
            </a:r>
            <a:r>
              <a:rPr lang="vi-VN" sz="1600" b="1" dirty="0" err="1">
                <a:latin typeface="UTM Avo" panose="02040603050506020204" pitchFamily="18" charset="0"/>
              </a:rPr>
              <a:t>gặng</a:t>
            </a:r>
            <a:r>
              <a:rPr lang="vi-VN" sz="1600" b="1" dirty="0">
                <a:latin typeface="UTM Avo" panose="02040603050506020204" pitchFamily="18" charset="0"/>
              </a:rPr>
              <a:t> </a:t>
            </a:r>
            <a:r>
              <a:rPr lang="vi-VN" sz="1600" b="1" dirty="0" err="1">
                <a:latin typeface="UTM Avo" panose="02040603050506020204" pitchFamily="18" charset="0"/>
              </a:rPr>
              <a:t>hỏi</a:t>
            </a:r>
            <a:r>
              <a:rPr lang="vi-VN" sz="1600" b="1" dirty="0">
                <a:latin typeface="UTM Avo" panose="02040603050506020204" pitchFamily="18" charset="0"/>
              </a:rPr>
              <a:t> thêm:</a:t>
            </a:r>
          </a:p>
          <a:p>
            <a:pPr algn="just"/>
            <a:r>
              <a:rPr lang="vi-VN" sz="1600" b="1" dirty="0">
                <a:latin typeface="UTM Avo" panose="02040603050506020204" pitchFamily="18" charset="0"/>
              </a:rPr>
              <a:t>- </a:t>
            </a:r>
            <a:r>
              <a:rPr lang="vi-VN" sz="1600" b="1" dirty="0" err="1">
                <a:latin typeface="UTM Avo" panose="02040603050506020204" pitchFamily="18" charset="0"/>
              </a:rPr>
              <a:t>Vậy</a:t>
            </a:r>
            <a:r>
              <a:rPr lang="vi-VN" sz="1600" b="1" dirty="0">
                <a:latin typeface="UTM Avo" panose="02040603050506020204" pitchFamily="18" charset="0"/>
              </a:rPr>
              <a:t> theo công </a:t>
            </a:r>
            <a:r>
              <a:rPr lang="vi-VN" sz="1600" b="1" dirty="0" err="1">
                <a:latin typeface="UTM Avo" panose="02040603050506020204" pitchFamily="18" charset="0"/>
              </a:rPr>
              <a:t>chúa</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a:t>
            </a:r>
            <a:r>
              <a:rPr lang="vi-VN" sz="1600" b="1" dirty="0" err="1">
                <a:latin typeface="UTM Avo" panose="02040603050506020204" pitchFamily="18" charset="0"/>
              </a:rPr>
              <a:t>làm</a:t>
            </a:r>
            <a:r>
              <a:rPr lang="vi-VN" sz="1600" b="1" dirty="0">
                <a:latin typeface="UTM Avo" panose="02040603050506020204" pitchFamily="18" charset="0"/>
              </a:rPr>
              <a:t> </a:t>
            </a:r>
            <a:r>
              <a:rPr lang="vi-VN" sz="1600" b="1" dirty="0" err="1">
                <a:latin typeface="UTM Avo" panose="02040603050506020204" pitchFamily="18" charset="0"/>
              </a:rPr>
              <a:t>bằng</a:t>
            </a:r>
            <a:r>
              <a:rPr lang="vi-VN" sz="1600" b="1" dirty="0">
                <a:latin typeface="UTM Avo" panose="02040603050506020204" pitchFamily="18" charset="0"/>
              </a:rPr>
              <a:t> </a:t>
            </a:r>
            <a:r>
              <a:rPr lang="vi-VN" sz="1600" b="1" dirty="0" err="1">
                <a:latin typeface="UTM Avo" panose="02040603050506020204" pitchFamily="18" charset="0"/>
              </a:rPr>
              <a:t>gì</a:t>
            </a:r>
            <a:r>
              <a:rPr lang="vi-VN" sz="1600" b="1" dirty="0">
                <a:latin typeface="UTM Avo" panose="02040603050506020204" pitchFamily="18" charset="0"/>
              </a:rPr>
              <a:t>?</a:t>
            </a:r>
          </a:p>
          <a:p>
            <a:pPr algn="just"/>
            <a:r>
              <a:rPr lang="vi-VN" sz="1600" b="1" dirty="0">
                <a:latin typeface="UTM Avo" panose="02040603050506020204" pitchFamily="18" charset="0"/>
              </a:rPr>
              <a:t>- </a:t>
            </a:r>
            <a:r>
              <a:rPr lang="vi-VN" sz="1600" b="1" dirty="0" err="1">
                <a:latin typeface="UTM Avo" panose="02040603050506020204" pitchFamily="18" charset="0"/>
              </a:rPr>
              <a:t>Tất</a:t>
            </a:r>
            <a:r>
              <a:rPr lang="vi-VN" sz="1600" b="1" dirty="0">
                <a:latin typeface="UTM Avo" panose="02040603050506020204" pitchFamily="18" charset="0"/>
              </a:rPr>
              <a:t> nhiên </a:t>
            </a:r>
            <a:r>
              <a:rPr lang="vi-VN" sz="1600" b="1" dirty="0" err="1">
                <a:latin typeface="UTM Avo" panose="02040603050506020204" pitchFamily="18" charset="0"/>
              </a:rPr>
              <a:t>là</a:t>
            </a:r>
            <a:r>
              <a:rPr lang="vi-VN" sz="1600" b="1" dirty="0">
                <a:latin typeface="UTM Avo" panose="02040603050506020204" pitchFamily="18" charset="0"/>
              </a:rPr>
              <a:t> </a:t>
            </a:r>
            <a:r>
              <a:rPr lang="vi-VN" sz="1600" b="1" dirty="0" err="1">
                <a:latin typeface="UTM Avo" panose="02040603050506020204" pitchFamily="18" charset="0"/>
              </a:rPr>
              <a:t>bằng</a:t>
            </a:r>
            <a:r>
              <a:rPr lang="vi-VN" sz="1600" b="1" dirty="0">
                <a:latin typeface="UTM Avo" panose="02040603050506020204" pitchFamily="18" charset="0"/>
              </a:rPr>
              <a:t> </a:t>
            </a:r>
            <a:r>
              <a:rPr lang="vi-VN" sz="1600" b="1" dirty="0" err="1">
                <a:latin typeface="UTM Avo" panose="02040603050506020204" pitchFamily="18" charset="0"/>
              </a:rPr>
              <a:t>vàng</a:t>
            </a:r>
            <a:r>
              <a:rPr lang="vi-VN" sz="1600" b="1" dirty="0">
                <a:latin typeface="UTM Avo" panose="02040603050506020204" pitchFamily="18" charset="0"/>
              </a:rPr>
              <a:t> </a:t>
            </a:r>
            <a:r>
              <a:rPr lang="vi-VN" sz="1600" b="1" dirty="0" err="1">
                <a:latin typeface="UTM Avo" panose="02040603050506020204" pitchFamily="18" charset="0"/>
              </a:rPr>
              <a:t>rồi</a:t>
            </a:r>
            <a:r>
              <a:rPr lang="vi-VN" sz="1600" b="1" dirty="0">
                <a:latin typeface="UTM Avo" panose="02040603050506020204" pitchFamily="18" charset="0"/>
              </a:rPr>
              <a:t>.</a:t>
            </a:r>
          </a:p>
          <a:p>
            <a:pPr algn="just"/>
            <a:r>
              <a:rPr lang="vi-VN" sz="1600" b="1" dirty="0">
                <a:latin typeface="UTM Avo" panose="02040603050506020204" pitchFamily="18" charset="0"/>
              </a:rPr>
              <a:t>  </a:t>
            </a:r>
            <a:r>
              <a:rPr lang="en-SG" b="1" dirty="0">
                <a:solidFill>
                  <a:srgbClr val="FF0000"/>
                </a:solidFill>
                <a:latin typeface="UTM Avo" panose="02040603050506020204" pitchFamily="18" charset="0"/>
              </a:rPr>
              <a:t>3.</a:t>
            </a:r>
            <a:r>
              <a:rPr lang="en-SG" sz="1600" b="1" dirty="0">
                <a:latin typeface="UTM Avo" panose="02040603050506020204" pitchFamily="18" charset="0"/>
              </a:rPr>
              <a:t> </a:t>
            </a:r>
            <a:r>
              <a:rPr lang="vi-VN" sz="1600" b="1" dirty="0">
                <a:latin typeface="UTM Avo" panose="02040603050506020204" pitchFamily="18" charset="0"/>
              </a:rPr>
              <a:t>Chú hề tức tốc đến gặp thợ kim hoàn, đặt làm ngay một mặt trăng bằng vàng, lớn hơn móng tay của công chúa, rồi cho mặt trăng vào một sợi dây chuyền vàng để cô bé có thể đeo vào cổ.</a:t>
            </a:r>
          </a:p>
          <a:p>
            <a:pPr algn="just"/>
            <a:r>
              <a:rPr lang="en-US" sz="1600" b="1" dirty="0">
                <a:latin typeface="UTM Avo" panose="02040603050506020204" pitchFamily="18" charset="0"/>
              </a:rPr>
              <a:t>   </a:t>
            </a:r>
            <a:r>
              <a:rPr lang="vi-VN" sz="1600" b="1" dirty="0" err="1">
                <a:latin typeface="UTM Avo" panose="02040603050506020204" pitchFamily="18" charset="0"/>
              </a:rPr>
              <a:t>Thấy</a:t>
            </a:r>
            <a:r>
              <a:rPr lang="vi-VN" sz="1600" b="1" dirty="0">
                <a:latin typeface="UTM Avo" panose="02040603050506020204" pitchFamily="18" charset="0"/>
              </a:rPr>
              <a:t> </a:t>
            </a:r>
            <a:r>
              <a:rPr lang="vi-VN" sz="1600" b="1" dirty="0" err="1">
                <a:latin typeface="UTM Avo" panose="02040603050506020204" pitchFamily="18" charset="0"/>
              </a:rPr>
              <a:t>mặt</a:t>
            </a:r>
            <a:r>
              <a:rPr lang="vi-VN" sz="1600" b="1" dirty="0">
                <a:latin typeface="UTM Avo" panose="02040603050506020204" pitchFamily="18" charset="0"/>
              </a:rPr>
              <a:t> trăng, công </a:t>
            </a:r>
            <a:r>
              <a:rPr lang="vi-VN" sz="1600" b="1" dirty="0" err="1">
                <a:latin typeface="UTM Avo" panose="02040603050506020204" pitchFamily="18" charset="0"/>
              </a:rPr>
              <a:t>chúa</a:t>
            </a:r>
            <a:r>
              <a:rPr lang="vi-VN" sz="1600" b="1" dirty="0">
                <a:latin typeface="UTM Avo" panose="02040603050506020204" pitchFamily="18" charset="0"/>
              </a:rPr>
              <a:t> vui </a:t>
            </a:r>
            <a:r>
              <a:rPr lang="vi-VN" sz="1600" b="1" dirty="0" err="1">
                <a:latin typeface="UTM Avo" panose="02040603050506020204" pitchFamily="18" charset="0"/>
              </a:rPr>
              <a:t>sướng</a:t>
            </a:r>
            <a:r>
              <a:rPr lang="vi-VN" sz="1600" b="1" dirty="0">
                <a:latin typeface="UTM Avo" panose="02040603050506020204" pitchFamily="18" charset="0"/>
              </a:rPr>
              <a:t> ra </a:t>
            </a:r>
            <a:r>
              <a:rPr lang="vi-VN" sz="1600" b="1" dirty="0" err="1">
                <a:latin typeface="UTM Avo" panose="02040603050506020204" pitchFamily="18" charset="0"/>
              </a:rPr>
              <a:t>khỏi</a:t>
            </a:r>
            <a:r>
              <a:rPr lang="vi-VN" sz="1600" b="1" dirty="0">
                <a:latin typeface="UTM Avo" panose="02040603050506020204" pitchFamily="18" charset="0"/>
              </a:rPr>
              <a:t> </a:t>
            </a:r>
            <a:r>
              <a:rPr lang="vi-VN" sz="1600" b="1" dirty="0" err="1">
                <a:latin typeface="UTM Avo" panose="02040603050506020204" pitchFamily="18" charset="0"/>
              </a:rPr>
              <a:t>giường</a:t>
            </a:r>
            <a:r>
              <a:rPr lang="vi-VN" sz="1600" b="1" dirty="0">
                <a:latin typeface="UTM Avo" panose="02040603050506020204" pitchFamily="18" charset="0"/>
              </a:rPr>
              <a:t> </a:t>
            </a:r>
            <a:r>
              <a:rPr lang="vi-VN" sz="1600" b="1" dirty="0" err="1">
                <a:latin typeface="UTM Avo" panose="02040603050506020204" pitchFamily="18" charset="0"/>
              </a:rPr>
              <a:t>bệnh</a:t>
            </a:r>
            <a:r>
              <a:rPr lang="vi-VN" sz="1600" b="1" dirty="0">
                <a:latin typeface="UTM Avo" panose="02040603050506020204" pitchFamily="18" charset="0"/>
              </a:rPr>
              <a:t>, </a:t>
            </a:r>
            <a:r>
              <a:rPr lang="vi-VN" sz="1600" b="1" dirty="0" err="1">
                <a:latin typeface="UTM Avo" panose="02040603050506020204" pitchFamily="18" charset="0"/>
              </a:rPr>
              <a:t>chạy</a:t>
            </a:r>
            <a:r>
              <a:rPr lang="vi-VN" sz="1600" b="1" dirty="0">
                <a:latin typeface="UTM Avo" panose="02040603050506020204" pitchFamily="18" charset="0"/>
              </a:rPr>
              <a:t> tung tăng </a:t>
            </a:r>
            <a:r>
              <a:rPr lang="vi-VN" sz="1600" b="1" dirty="0" err="1">
                <a:latin typeface="UTM Avo" panose="02040603050506020204" pitchFamily="18" charset="0"/>
              </a:rPr>
              <a:t>khắp</a:t>
            </a:r>
            <a:r>
              <a:rPr lang="vi-VN" sz="1600" b="1" dirty="0">
                <a:latin typeface="UTM Avo" panose="02040603050506020204" pitchFamily="18" charset="0"/>
              </a:rPr>
              <a:t> </a:t>
            </a:r>
            <a:r>
              <a:rPr lang="vi-VN" sz="1600" b="1" dirty="0" err="1">
                <a:latin typeface="UTM Avo" panose="02040603050506020204" pitchFamily="18" charset="0"/>
              </a:rPr>
              <a:t>vườn</a:t>
            </a:r>
            <a:r>
              <a:rPr lang="vi-VN" sz="1600" b="1" dirty="0">
                <a:latin typeface="UTM Avo" panose="02040603050506020204" pitchFamily="18" charset="0"/>
              </a:rPr>
              <a:t>.</a:t>
            </a:r>
            <a:endParaRPr lang="vi-VN" sz="1600" b="1" dirty="0"/>
          </a:p>
        </p:txBody>
      </p:sp>
      <p:sp>
        <p:nvSpPr>
          <p:cNvPr id="5" name="TextBox 4"/>
          <p:cNvSpPr txBox="1"/>
          <p:nvPr/>
        </p:nvSpPr>
        <p:spPr>
          <a:xfrm>
            <a:off x="9278083" y="6173159"/>
            <a:ext cx="1880503" cy="553998"/>
          </a:xfrm>
          <a:prstGeom prst="rect">
            <a:avLst/>
          </a:prstGeom>
          <a:noFill/>
        </p:spPr>
        <p:txBody>
          <a:bodyPr wrap="square" rtlCol="0">
            <a:spAutoFit/>
          </a:bodyPr>
          <a:lstStyle/>
          <a:p>
            <a:pPr algn="ctr"/>
            <a:r>
              <a:rPr lang="en-US" sz="1400" i="1" dirty="0">
                <a:latin typeface="UTM Avo" panose="02040603050506020204" pitchFamily="18" charset="0"/>
              </a:rPr>
              <a:t>(</a:t>
            </a:r>
            <a:r>
              <a:rPr lang="en-US" sz="1400" i="1" dirty="0" err="1">
                <a:latin typeface="UTM Avo" panose="02040603050506020204" pitchFamily="18" charset="0"/>
              </a:rPr>
              <a:t>Còn</a:t>
            </a:r>
            <a:r>
              <a:rPr lang="en-US" sz="1400" i="1" dirty="0">
                <a:latin typeface="UTM Avo" panose="02040603050506020204" pitchFamily="18" charset="0"/>
              </a:rPr>
              <a:t> </a:t>
            </a:r>
            <a:r>
              <a:rPr lang="en-US" sz="1400" i="1" dirty="0" err="1">
                <a:latin typeface="UTM Avo" panose="02040603050506020204" pitchFamily="18" charset="0"/>
              </a:rPr>
              <a:t>nữa</a:t>
            </a:r>
            <a:r>
              <a:rPr lang="en-US" sz="1400" i="1" dirty="0">
                <a:latin typeface="UTM Avo" panose="02040603050506020204" pitchFamily="18" charset="0"/>
              </a:rPr>
              <a:t>)</a:t>
            </a:r>
          </a:p>
          <a:p>
            <a:pPr algn="just"/>
            <a:r>
              <a:rPr lang="en-US" sz="1600" dirty="0">
                <a:latin typeface="UTM Avo" panose="02040603050506020204" pitchFamily="18" charset="0"/>
              </a:rPr>
              <a:t>Theo </a:t>
            </a:r>
            <a:r>
              <a:rPr lang="en-US" sz="1600" b="1" dirty="0">
                <a:latin typeface="UTM Avo" panose="02040603050506020204" pitchFamily="18" charset="0"/>
              </a:rPr>
              <a:t>PHƠ - BƠ</a:t>
            </a:r>
            <a:endParaRPr lang="vi-VN" sz="1600" b="1" dirty="0"/>
          </a:p>
        </p:txBody>
      </p:sp>
      <p:pic>
        <p:nvPicPr>
          <p:cNvPr id="11" name="Graphic 3">
            <a:extLst>
              <a:ext uri="{FF2B5EF4-FFF2-40B4-BE49-F238E27FC236}">
                <a16:creationId xmlns:a16="http://schemas.microsoft.com/office/drawing/2014/main" id="{28DEB0CD-EC55-4472-A466-2108382B8E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19023">
            <a:off x="11216966" y="4946769"/>
            <a:ext cx="1082272" cy="1857080"/>
          </a:xfrm>
          <a:prstGeom prst="rect">
            <a:avLst/>
          </a:prstGeom>
        </p:spPr>
      </p:pic>
      <p:pic>
        <p:nvPicPr>
          <p:cNvPr id="12" name="Graphic 9">
            <a:extLst>
              <a:ext uri="{FF2B5EF4-FFF2-40B4-BE49-F238E27FC236}">
                <a16:creationId xmlns:a16="http://schemas.microsoft.com/office/drawing/2014/main" id="{A145870F-B7A1-4EDB-B78D-7A850FCCCC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18045">
            <a:off x="9799174" y="-295592"/>
            <a:ext cx="2257425" cy="1162050"/>
          </a:xfrm>
          <a:prstGeom prst="rect">
            <a:avLst/>
          </a:prstGeom>
        </p:spPr>
      </p:pic>
      <p:grpSp>
        <p:nvGrpSpPr>
          <p:cNvPr id="13" name="Group 12"/>
          <p:cNvGrpSpPr/>
          <p:nvPr/>
        </p:nvGrpSpPr>
        <p:grpSpPr>
          <a:xfrm>
            <a:off x="3219780" y="44466"/>
            <a:ext cx="6278747" cy="776039"/>
            <a:chOff x="3232658" y="498191"/>
            <a:chExt cx="6278747" cy="776039"/>
          </a:xfrm>
        </p:grpSpPr>
        <p:sp>
          <p:nvSpPr>
            <p:cNvPr id="14" name="Text Placeholder 1">
              <a:extLst>
                <a:ext uri="{FF2B5EF4-FFF2-40B4-BE49-F238E27FC236}">
                  <a16:creationId xmlns:a16="http://schemas.microsoft.com/office/drawing/2014/main" id="{40B9744C-2385-453A-99B2-0282E1FBA06C}"/>
                </a:ext>
              </a:extLst>
            </p:cNvPr>
            <p:cNvSpPr txBox="1">
              <a:spLocks/>
            </p:cNvSpPr>
            <p:nvPr/>
          </p:nvSpPr>
          <p:spPr>
            <a:xfrm>
              <a:off x="3232658" y="498191"/>
              <a:ext cx="6240110" cy="7747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err="1">
                  <a:solidFill>
                    <a:srgbClr val="FFFF00"/>
                  </a:solidFill>
                  <a:effectLst>
                    <a:glow rad="101600">
                      <a:srgbClr val="FFFF00">
                        <a:alpha val="40000"/>
                      </a:srgbClr>
                    </a:glow>
                  </a:effectLst>
                  <a:latin typeface="SVN-Moon star" panose="00000400000000000000" pitchFamily="2" charset="0"/>
                </a:rPr>
                <a:t>Rất</a:t>
              </a:r>
              <a:r>
                <a:rPr lang="en-US" sz="4800" b="1" dirty="0">
                  <a:solidFill>
                    <a:srgbClr val="FFFF00"/>
                  </a:solidFill>
                  <a:effectLst>
                    <a:glow rad="101600">
                      <a:srgbClr val="FFFF00">
                        <a:alpha val="40000"/>
                      </a:srgbClr>
                    </a:glow>
                  </a:effectLst>
                  <a:latin typeface="SVN-Moon star" panose="00000400000000000000" pitchFamily="2" charset="0"/>
                </a:rPr>
                <a:t> </a:t>
              </a:r>
              <a:r>
                <a:rPr lang="en-US" sz="4800" b="1" dirty="0" err="1">
                  <a:solidFill>
                    <a:srgbClr val="FFFF00"/>
                  </a:solidFill>
                  <a:effectLst>
                    <a:glow rad="101600">
                      <a:srgbClr val="FFFF00">
                        <a:alpha val="40000"/>
                      </a:srgbClr>
                    </a:glow>
                  </a:effectLst>
                  <a:latin typeface="SVN-Moon star" panose="00000400000000000000" pitchFamily="2" charset="0"/>
                </a:rPr>
                <a:t>nhiều</a:t>
              </a:r>
              <a:r>
                <a:rPr lang="en-US" sz="4800" b="1" dirty="0">
                  <a:solidFill>
                    <a:srgbClr val="FFFF00"/>
                  </a:solidFill>
                  <a:effectLst>
                    <a:glow rad="101600">
                      <a:srgbClr val="FFFF00">
                        <a:alpha val="40000"/>
                      </a:srgbClr>
                    </a:glow>
                  </a:effectLst>
                  <a:latin typeface="SVN-Moon star" panose="00000400000000000000" pitchFamily="2" charset="0"/>
                </a:rPr>
                <a:t> </a:t>
              </a:r>
              <a:r>
                <a:rPr lang="en-US" sz="4800" b="1" dirty="0" err="1">
                  <a:solidFill>
                    <a:srgbClr val="FFFF00"/>
                  </a:solidFill>
                  <a:effectLst>
                    <a:glow rad="101600">
                      <a:srgbClr val="FFFF00">
                        <a:alpha val="40000"/>
                      </a:srgbClr>
                    </a:glow>
                  </a:effectLst>
                  <a:latin typeface="SVN-Moon star" panose="00000400000000000000" pitchFamily="2" charset="0"/>
                </a:rPr>
                <a:t>mặt</a:t>
              </a:r>
              <a:r>
                <a:rPr lang="en-US" sz="4800" b="1" dirty="0">
                  <a:solidFill>
                    <a:srgbClr val="FFFF00"/>
                  </a:solidFill>
                  <a:effectLst>
                    <a:glow rad="101600">
                      <a:srgbClr val="FFFF00">
                        <a:alpha val="40000"/>
                      </a:srgbClr>
                    </a:glow>
                  </a:effectLst>
                  <a:latin typeface="SVN-Moon star" panose="00000400000000000000" pitchFamily="2" charset="0"/>
                </a:rPr>
                <a:t> </a:t>
              </a:r>
              <a:r>
                <a:rPr lang="en-US" sz="4800" b="1" dirty="0" err="1">
                  <a:solidFill>
                    <a:srgbClr val="FFFF00"/>
                  </a:solidFill>
                  <a:effectLst>
                    <a:glow rad="101600">
                      <a:srgbClr val="FFFF00">
                        <a:alpha val="40000"/>
                      </a:srgbClr>
                    </a:glow>
                  </a:effectLst>
                  <a:latin typeface="SVN-Moon star" panose="00000400000000000000" pitchFamily="2" charset="0"/>
                </a:rPr>
                <a:t>trăng</a:t>
              </a:r>
              <a:endParaRPr lang="en-US" sz="4800" b="1" dirty="0">
                <a:solidFill>
                  <a:srgbClr val="FFFF00"/>
                </a:solidFill>
                <a:effectLst>
                  <a:glow rad="101600">
                    <a:srgbClr val="FFFF00">
                      <a:alpha val="40000"/>
                    </a:srgbClr>
                  </a:glow>
                </a:effectLst>
                <a:latin typeface="SVN-Moon star" panose="00000400000000000000" pitchFamily="2" charset="0"/>
              </a:endParaRPr>
            </a:p>
          </p:txBody>
        </p:sp>
        <p:sp>
          <p:nvSpPr>
            <p:cNvPr id="15" name="Text Placeholder 1">
              <a:extLst>
                <a:ext uri="{FF2B5EF4-FFF2-40B4-BE49-F238E27FC236}">
                  <a16:creationId xmlns:a16="http://schemas.microsoft.com/office/drawing/2014/main" id="{40B9744C-2385-453A-99B2-0282E1FBA06C}"/>
                </a:ext>
              </a:extLst>
            </p:cNvPr>
            <p:cNvSpPr txBox="1">
              <a:spLocks/>
            </p:cNvSpPr>
            <p:nvPr/>
          </p:nvSpPr>
          <p:spPr>
            <a:xfrm>
              <a:off x="3271295" y="499530"/>
              <a:ext cx="6240110" cy="7747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err="1">
                  <a:solidFill>
                    <a:srgbClr val="5B6087"/>
                  </a:solidFill>
                  <a:effectLst>
                    <a:glow rad="101600">
                      <a:srgbClr val="FFFF00">
                        <a:alpha val="40000"/>
                      </a:srgbClr>
                    </a:glow>
                  </a:effectLst>
                  <a:latin typeface="SVN-Moon star" panose="00000400000000000000" pitchFamily="2" charset="0"/>
                </a:rPr>
                <a:t>Rất</a:t>
              </a:r>
              <a:r>
                <a:rPr lang="en-US" sz="4800" b="1" dirty="0">
                  <a:solidFill>
                    <a:srgbClr val="5B6087"/>
                  </a:solidFill>
                  <a:effectLst>
                    <a:glow rad="101600">
                      <a:srgbClr val="FFFF00">
                        <a:alpha val="40000"/>
                      </a:srgbClr>
                    </a:glow>
                  </a:effectLst>
                  <a:latin typeface="SVN-Moon star" panose="00000400000000000000" pitchFamily="2" charset="0"/>
                </a:rPr>
                <a:t> </a:t>
              </a:r>
              <a:r>
                <a:rPr lang="en-US" sz="4800" b="1" dirty="0" err="1">
                  <a:solidFill>
                    <a:srgbClr val="5B6087"/>
                  </a:solidFill>
                  <a:effectLst>
                    <a:glow rad="101600">
                      <a:srgbClr val="FFFF00">
                        <a:alpha val="40000"/>
                      </a:srgbClr>
                    </a:glow>
                  </a:effectLst>
                  <a:latin typeface="SVN-Moon star" panose="00000400000000000000" pitchFamily="2" charset="0"/>
                </a:rPr>
                <a:t>nhiều</a:t>
              </a:r>
              <a:r>
                <a:rPr lang="en-US" sz="4800" b="1" dirty="0">
                  <a:solidFill>
                    <a:srgbClr val="5B6087"/>
                  </a:solidFill>
                  <a:effectLst>
                    <a:glow rad="101600">
                      <a:srgbClr val="FFFF00">
                        <a:alpha val="40000"/>
                      </a:srgbClr>
                    </a:glow>
                  </a:effectLst>
                  <a:latin typeface="SVN-Moon star" panose="00000400000000000000" pitchFamily="2" charset="0"/>
                </a:rPr>
                <a:t> </a:t>
              </a:r>
              <a:r>
                <a:rPr lang="en-US" sz="4800" b="1" dirty="0" err="1">
                  <a:solidFill>
                    <a:srgbClr val="5B6087"/>
                  </a:solidFill>
                  <a:effectLst>
                    <a:glow rad="101600">
                      <a:srgbClr val="FFFF00">
                        <a:alpha val="40000"/>
                      </a:srgbClr>
                    </a:glow>
                  </a:effectLst>
                  <a:latin typeface="SVN-Moon star" panose="00000400000000000000" pitchFamily="2" charset="0"/>
                </a:rPr>
                <a:t>mặt</a:t>
              </a:r>
              <a:r>
                <a:rPr lang="en-US" sz="4800" b="1" dirty="0">
                  <a:solidFill>
                    <a:srgbClr val="5B6087"/>
                  </a:solidFill>
                  <a:effectLst>
                    <a:glow rad="101600">
                      <a:srgbClr val="FFFF00">
                        <a:alpha val="40000"/>
                      </a:srgbClr>
                    </a:glow>
                  </a:effectLst>
                  <a:latin typeface="SVN-Moon star" panose="00000400000000000000" pitchFamily="2" charset="0"/>
                </a:rPr>
                <a:t> </a:t>
              </a:r>
              <a:r>
                <a:rPr lang="en-US" sz="4800" b="1" dirty="0" err="1">
                  <a:solidFill>
                    <a:srgbClr val="5B6087"/>
                  </a:solidFill>
                  <a:effectLst>
                    <a:glow rad="101600">
                      <a:srgbClr val="FFFF00">
                        <a:alpha val="40000"/>
                      </a:srgbClr>
                    </a:glow>
                  </a:effectLst>
                  <a:latin typeface="SVN-Moon star" panose="00000400000000000000" pitchFamily="2" charset="0"/>
                </a:rPr>
                <a:t>trăng</a:t>
              </a:r>
              <a:endParaRPr lang="en-US" sz="4800" b="1" dirty="0">
                <a:solidFill>
                  <a:srgbClr val="5B6087"/>
                </a:solidFill>
                <a:effectLst>
                  <a:glow rad="101600">
                    <a:srgbClr val="FFFF00">
                      <a:alpha val="40000"/>
                    </a:srgbClr>
                  </a:glow>
                </a:effectLst>
                <a:latin typeface="SVN-Moon star" panose="00000400000000000000" pitchFamily="2" charset="0"/>
              </a:endParaRPr>
            </a:p>
          </p:txBody>
        </p:sp>
      </p:grpSp>
    </p:spTree>
    <p:extLst>
      <p:ext uri="{BB962C8B-B14F-4D97-AF65-F5344CB8AC3E}">
        <p14:creationId xmlns:p14="http://schemas.microsoft.com/office/powerpoint/2010/main" val="3391609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500"/>
                                        <p:tgtEl>
                                          <p:spTgt spid="2"/>
                                        </p:tgtEl>
                                      </p:cBhvr>
                                    </p:animEffect>
                                  </p:childTnLst>
                                </p:cTn>
                              </p:par>
                            </p:childTnLst>
                          </p:cTn>
                        </p:par>
                        <p:par>
                          <p:cTn id="12" fill="hold">
                            <p:stCondLst>
                              <p:cond delay="3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500"/>
                                        <p:tgtEl>
                                          <p:spTgt spid="10"/>
                                        </p:tgtEl>
                                      </p:cBhvr>
                                    </p:animEffect>
                                  </p:childTnLst>
                                </p:cTn>
                              </p:par>
                            </p:childTnLst>
                          </p:cTn>
                        </p:par>
                        <p:par>
                          <p:cTn id="16" fill="hold">
                            <p:stCondLst>
                              <p:cond delay="4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 calcmode="lin" valueType="num">
                                      <p:cBhvr>
                                        <p:cTn id="21"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1000" tmFilter="0,0; .5, 1; 1, 1"/>
                                        <p:tgtEl>
                                          <p:spTgt spid="4"/>
                                        </p:tgtEl>
                                      </p:cBhvr>
                                    </p:animEffect>
                                  </p:childTnLst>
                                </p:cTn>
                              </p:par>
                            </p:childTnLst>
                          </p:cTn>
                        </p:par>
                        <p:par>
                          <p:cTn id="24" fill="hold">
                            <p:stCondLst>
                              <p:cond delay="116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1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8" dur="1500" fill="hold"/>
                                        <p:tgtEl>
                                          <p:spTgt spid="5"/>
                                        </p:tgtEl>
                                        <p:attrNameLst>
                                          <p:attrName>ppt_y</p:attrName>
                                        </p:attrNameLst>
                                      </p:cBhvr>
                                      <p:tavLst>
                                        <p:tav tm="0">
                                          <p:val>
                                            <p:strVal val="#ppt_y"/>
                                          </p:val>
                                        </p:tav>
                                        <p:tav tm="100000">
                                          <p:val>
                                            <p:strVal val="#ppt_y"/>
                                          </p:val>
                                        </p:tav>
                                      </p:tavLst>
                                    </p:anim>
                                    <p:anim calcmode="lin" valueType="num">
                                      <p:cBhvr>
                                        <p:cTn id="29" dur="1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0" dur="1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624" y="5585120"/>
            <a:ext cx="10697028" cy="523220"/>
          </a:xfrm>
          <a:prstGeom prst="rect">
            <a:avLst/>
          </a:prstGeom>
          <a:solidFill>
            <a:schemeClr val="tx2">
              <a:lumMod val="20000"/>
              <a:lumOff val="80000"/>
            </a:schemeClr>
          </a:solidFill>
        </p:spPr>
        <p:txBody>
          <a:bodyPr wrap="square">
            <a:spAutoFit/>
          </a:bodyPr>
          <a:lstStyle/>
          <a:p>
            <a:pPr algn="ctr"/>
            <a:r>
              <a:rPr lang="en-US" sz="2800" b="1" dirty="0" err="1">
                <a:latin typeface="UTM Avo" panose="02040603050506020204" pitchFamily="18" charset="0"/>
              </a:rPr>
              <a:t>Vời</a:t>
            </a:r>
            <a:r>
              <a:rPr lang="en-US" sz="2800" b="1" dirty="0">
                <a:latin typeface="UTM Avo" panose="02040603050506020204" pitchFamily="18" charset="0"/>
              </a:rPr>
              <a:t>: </a:t>
            </a:r>
            <a:r>
              <a:rPr lang="en-US" sz="2800" dirty="0" err="1">
                <a:latin typeface="UTM Avo" panose="02040603050506020204" pitchFamily="18" charset="0"/>
              </a:rPr>
              <a:t>cho</a:t>
            </a:r>
            <a:r>
              <a:rPr lang="en-US" sz="2800" dirty="0">
                <a:latin typeface="UTM Avo" panose="02040603050506020204" pitchFamily="18" charset="0"/>
              </a:rPr>
              <a:t> </a:t>
            </a:r>
            <a:r>
              <a:rPr lang="en-US" sz="2800" dirty="0" err="1">
                <a:latin typeface="UTM Avo" panose="02040603050506020204" pitchFamily="18" charset="0"/>
              </a:rPr>
              <a:t>mời</a:t>
            </a:r>
            <a:r>
              <a:rPr lang="en-US" sz="2800" dirty="0">
                <a:latin typeface="UTM Avo" panose="02040603050506020204" pitchFamily="18" charset="0"/>
              </a:rPr>
              <a:t> </a:t>
            </a:r>
            <a:r>
              <a:rPr lang="en-US" sz="2800" dirty="0" err="1">
                <a:latin typeface="UTM Avo" panose="02040603050506020204" pitchFamily="18" charset="0"/>
              </a:rPr>
              <a:t>người</a:t>
            </a:r>
            <a:r>
              <a:rPr lang="en-US" sz="2800" dirty="0">
                <a:latin typeface="UTM Avo" panose="02040603050506020204" pitchFamily="18" charset="0"/>
              </a:rPr>
              <a:t> </a:t>
            </a:r>
            <a:r>
              <a:rPr lang="en-US" sz="2800" dirty="0" err="1">
                <a:latin typeface="UTM Avo" panose="02040603050506020204" pitchFamily="18" charset="0"/>
              </a:rPr>
              <a:t>dưới</a:t>
            </a:r>
            <a:r>
              <a:rPr lang="en-US" sz="2800" dirty="0">
                <a:latin typeface="UTM Avo" panose="02040603050506020204" pitchFamily="18" charset="0"/>
              </a:rPr>
              <a:t> </a:t>
            </a:r>
            <a:r>
              <a:rPr lang="en-US" sz="2800" dirty="0" err="1">
                <a:latin typeface="UTM Avo" panose="02040603050506020204" pitchFamily="18" charset="0"/>
              </a:rPr>
              <a:t>quyền</a:t>
            </a:r>
            <a:r>
              <a:rPr lang="en-US" sz="2800" dirty="0">
                <a:latin typeface="UTM Avo" panose="02040603050506020204" pitchFamily="18" charset="0"/>
              </a:rPr>
              <a:t> </a:t>
            </a:r>
            <a:r>
              <a:rPr lang="en-US" sz="2800" dirty="0" err="1">
                <a:latin typeface="UTM Avo" panose="02040603050506020204" pitchFamily="18" charset="0"/>
              </a:rPr>
              <a:t>đến</a:t>
            </a:r>
            <a:r>
              <a:rPr lang="en-US" sz="2800" dirty="0">
                <a:latin typeface="UTM Avo" panose="02040603050506020204" pitchFamily="18" charset="0"/>
              </a:rPr>
              <a:t> (</a:t>
            </a:r>
            <a:r>
              <a:rPr lang="en-US" sz="2800" dirty="0" err="1">
                <a:latin typeface="UTM Avo" panose="02040603050506020204" pitchFamily="18" charset="0"/>
              </a:rPr>
              <a:t>một</a:t>
            </a:r>
            <a:r>
              <a:rPr lang="en-US" sz="2800" dirty="0">
                <a:latin typeface="UTM Avo" panose="02040603050506020204" pitchFamily="18" charset="0"/>
              </a:rPr>
              <a:t> </a:t>
            </a:r>
            <a:r>
              <a:rPr lang="en-US" sz="2800" dirty="0" err="1">
                <a:latin typeface="UTM Avo" panose="02040603050506020204" pitchFamily="18" charset="0"/>
              </a:rPr>
              <a:t>cách</a:t>
            </a:r>
            <a:r>
              <a:rPr lang="en-US" sz="2800" dirty="0">
                <a:latin typeface="UTM Avo" panose="02040603050506020204" pitchFamily="18" charset="0"/>
              </a:rPr>
              <a:t> </a:t>
            </a:r>
            <a:r>
              <a:rPr lang="en-US" sz="2800" dirty="0" err="1">
                <a:latin typeface="UTM Avo" panose="02040603050506020204" pitchFamily="18" charset="0"/>
              </a:rPr>
              <a:t>trang</a:t>
            </a:r>
            <a:r>
              <a:rPr lang="en-US" sz="2800" dirty="0">
                <a:latin typeface="UTM Avo" panose="02040603050506020204" pitchFamily="18" charset="0"/>
              </a:rPr>
              <a:t> </a:t>
            </a:r>
            <a:r>
              <a:rPr lang="en-US" sz="2800" dirty="0" err="1">
                <a:latin typeface="UTM Avo" panose="02040603050506020204" pitchFamily="18" charset="0"/>
              </a:rPr>
              <a:t>trọng</a:t>
            </a:r>
            <a:r>
              <a:rPr lang="en-US" sz="2800" dirty="0">
                <a:latin typeface="UTM Avo" panose="02040603050506020204" pitchFamily="18" charset="0"/>
              </a:rPr>
              <a:t>)</a:t>
            </a:r>
            <a:endParaRPr lang="vi-VN" sz="2800" dirty="0"/>
          </a:p>
        </p:txBody>
      </p:sp>
      <p:pic>
        <p:nvPicPr>
          <p:cNvPr id="3" name="Picture 2"/>
          <p:cNvPicPr>
            <a:picLocks noChangeAspect="1"/>
          </p:cNvPicPr>
          <p:nvPr/>
        </p:nvPicPr>
        <p:blipFill rotWithShape="1">
          <a:blip r:embed="rId2"/>
          <a:srcRect l="54603" t="36708" r="7301" b="25430"/>
          <a:stretch/>
        </p:blipFill>
        <p:spPr>
          <a:xfrm>
            <a:off x="2190288" y="620825"/>
            <a:ext cx="8234792" cy="45977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9418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2997" y="5465185"/>
            <a:ext cx="10000342" cy="830997"/>
          </a:xfrm>
          <a:prstGeom prst="rect">
            <a:avLst/>
          </a:prstGeom>
          <a:solidFill>
            <a:schemeClr val="tx2">
              <a:lumMod val="20000"/>
              <a:lumOff val="80000"/>
            </a:schemeClr>
          </a:solidFill>
        </p:spPr>
        <p:txBody>
          <a:bodyPr wrap="square">
            <a:spAutoFit/>
          </a:bodyPr>
          <a:lstStyle/>
          <a:p>
            <a:pPr algn="ctr"/>
            <a:r>
              <a:rPr lang="en-US" sz="2400" b="1" dirty="0" err="1">
                <a:latin typeface="UTM Avo" panose="02040603050506020204" pitchFamily="18" charset="0"/>
              </a:rPr>
              <a:t>Chú</a:t>
            </a:r>
            <a:r>
              <a:rPr lang="en-US" sz="2400" b="1" dirty="0">
                <a:latin typeface="UTM Avo" panose="02040603050506020204" pitchFamily="18" charset="0"/>
              </a:rPr>
              <a:t> </a:t>
            </a:r>
            <a:r>
              <a:rPr lang="en-US" sz="2400" b="1" dirty="0" err="1">
                <a:latin typeface="UTM Avo" panose="02040603050506020204" pitchFamily="18" charset="0"/>
              </a:rPr>
              <a:t>hề</a:t>
            </a:r>
            <a:r>
              <a:rPr lang="en-US" sz="2400" b="1"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người</a:t>
            </a:r>
            <a:r>
              <a:rPr lang="en-US" sz="2400" dirty="0">
                <a:latin typeface="UTM Avo" panose="02040603050506020204" pitchFamily="18" charset="0"/>
              </a:rPr>
              <a:t> </a:t>
            </a:r>
            <a:r>
              <a:rPr lang="en-US" sz="2400" dirty="0" err="1">
                <a:latin typeface="UTM Avo" panose="02040603050506020204" pitchFamily="18" charset="0"/>
              </a:rPr>
              <a:t>biểu</a:t>
            </a:r>
            <a:r>
              <a:rPr lang="en-US" sz="2400" dirty="0">
                <a:latin typeface="UTM Avo" panose="02040603050506020204" pitchFamily="18" charset="0"/>
              </a:rPr>
              <a:t> </a:t>
            </a:r>
            <a:r>
              <a:rPr lang="en-US" sz="2400" dirty="0" err="1">
                <a:latin typeface="UTM Avo" panose="02040603050506020204" pitchFamily="18" charset="0"/>
              </a:rPr>
              <a:t>diễn</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tiết</a:t>
            </a:r>
            <a:r>
              <a:rPr lang="en-US" sz="2400" dirty="0">
                <a:latin typeface="UTM Avo" panose="02040603050506020204" pitchFamily="18" charset="0"/>
              </a:rPr>
              <a:t> </a:t>
            </a:r>
            <a:r>
              <a:rPr lang="en-US" sz="2400" dirty="0" err="1">
                <a:latin typeface="UTM Avo" panose="02040603050506020204" pitchFamily="18" charset="0"/>
              </a:rPr>
              <a:t>mục</a:t>
            </a:r>
            <a:r>
              <a:rPr lang="en-US" sz="2400" dirty="0">
                <a:latin typeface="UTM Avo" panose="02040603050506020204" pitchFamily="18" charset="0"/>
              </a:rPr>
              <a:t> </a:t>
            </a:r>
            <a:r>
              <a:rPr lang="en-US" sz="2400" dirty="0" err="1">
                <a:latin typeface="UTM Avo" panose="02040603050506020204" pitchFamily="18" charset="0"/>
              </a:rPr>
              <a:t>hài</a:t>
            </a:r>
            <a:r>
              <a:rPr lang="en-US" sz="2400" dirty="0">
                <a:latin typeface="UTM Avo" panose="02040603050506020204" pitchFamily="18" charset="0"/>
              </a:rPr>
              <a:t> </a:t>
            </a:r>
            <a:r>
              <a:rPr lang="en-US" sz="2400" dirty="0" err="1">
                <a:latin typeface="UTM Avo" panose="02040603050506020204" pitchFamily="18" charset="0"/>
              </a:rPr>
              <a:t>hước</a:t>
            </a:r>
            <a:r>
              <a:rPr lang="en-US" sz="2400" dirty="0">
                <a:latin typeface="UTM Avo" panose="02040603050506020204" pitchFamily="18" charset="0"/>
              </a:rPr>
              <a:t> </a:t>
            </a:r>
            <a:r>
              <a:rPr lang="en-US" sz="2400" dirty="0" err="1">
                <a:latin typeface="UTM Avo" panose="02040603050506020204" pitchFamily="18" charset="0"/>
              </a:rPr>
              <a:t>thông</a:t>
            </a:r>
            <a:r>
              <a:rPr lang="en-US" sz="2400" dirty="0">
                <a:latin typeface="UTM Avo" panose="02040603050506020204" pitchFamily="18" charset="0"/>
              </a:rPr>
              <a:t> qua </a:t>
            </a:r>
            <a:r>
              <a:rPr lang="en-US" sz="2400" dirty="0" err="1">
                <a:latin typeface="UTM Avo" panose="02040603050506020204" pitchFamily="18" charset="0"/>
              </a:rPr>
              <a:t>cử</a:t>
            </a:r>
            <a:r>
              <a:rPr lang="en-US" sz="2400" dirty="0">
                <a:latin typeface="UTM Avo" panose="02040603050506020204" pitchFamily="18" charset="0"/>
              </a:rPr>
              <a:t> </a:t>
            </a:r>
            <a:r>
              <a:rPr lang="en-US" sz="2400" dirty="0" err="1">
                <a:latin typeface="UTM Avo" panose="02040603050506020204" pitchFamily="18" charset="0"/>
              </a:rPr>
              <a:t>chỉ</a:t>
            </a:r>
            <a:r>
              <a:rPr lang="en-US" sz="2400" dirty="0">
                <a:latin typeface="UTM Avo" panose="02040603050506020204" pitchFamily="18" charset="0"/>
              </a:rPr>
              <a:t>, </a:t>
            </a:r>
            <a:r>
              <a:rPr lang="en-US" sz="2400" dirty="0" err="1">
                <a:latin typeface="UTM Avo" panose="02040603050506020204" pitchFamily="18" charset="0"/>
              </a:rPr>
              <a:t>điệu</a:t>
            </a:r>
            <a:r>
              <a:rPr lang="en-US" sz="2400" dirty="0">
                <a:latin typeface="UTM Avo" panose="02040603050506020204" pitchFamily="18" charset="0"/>
              </a:rPr>
              <a:t> </a:t>
            </a:r>
            <a:r>
              <a:rPr lang="en-US" sz="2400" dirty="0" err="1">
                <a:latin typeface="UTM Avo" panose="02040603050506020204" pitchFamily="18" charset="0"/>
              </a:rPr>
              <a:t>bộ</a:t>
            </a:r>
            <a:r>
              <a:rPr lang="en-US" sz="2400" dirty="0">
                <a:latin typeface="UTM Avo" panose="02040603050506020204" pitchFamily="18" charset="0"/>
              </a:rPr>
              <a:t>,… </a:t>
            </a:r>
            <a:r>
              <a:rPr lang="en-US" sz="2400" dirty="0" err="1">
                <a:latin typeface="UTM Avo" panose="02040603050506020204" pitchFamily="18" charset="0"/>
              </a:rPr>
              <a:t>đem</a:t>
            </a:r>
            <a:r>
              <a:rPr lang="en-US" sz="2400" dirty="0">
                <a:latin typeface="UTM Avo" panose="02040603050506020204" pitchFamily="18" charset="0"/>
              </a:rPr>
              <a:t> </a:t>
            </a:r>
            <a:r>
              <a:rPr lang="en-US" sz="2400" dirty="0" err="1">
                <a:latin typeface="UTM Avo" panose="02040603050506020204" pitchFamily="18" charset="0"/>
              </a:rPr>
              <a:t>lại</a:t>
            </a:r>
            <a:r>
              <a:rPr lang="en-US" sz="2400" dirty="0">
                <a:latin typeface="UTM Avo" panose="02040603050506020204" pitchFamily="18" charset="0"/>
              </a:rPr>
              <a:t> </a:t>
            </a:r>
            <a:r>
              <a:rPr lang="en-US" sz="2400" dirty="0" err="1">
                <a:latin typeface="UTM Avo" panose="02040603050506020204" pitchFamily="18" charset="0"/>
              </a:rPr>
              <a:t>tiếng</a:t>
            </a:r>
            <a:r>
              <a:rPr lang="en-US" sz="2400" dirty="0">
                <a:latin typeface="UTM Avo" panose="02040603050506020204" pitchFamily="18" charset="0"/>
              </a:rPr>
              <a:t> </a:t>
            </a:r>
            <a:r>
              <a:rPr lang="en-US" sz="2400" dirty="0" err="1">
                <a:latin typeface="UTM Avo" panose="02040603050506020204" pitchFamily="18" charset="0"/>
              </a:rPr>
              <a:t>cười</a:t>
            </a:r>
            <a:r>
              <a:rPr lang="en-US" sz="2400" dirty="0">
                <a:latin typeface="UTM Avo" panose="02040603050506020204" pitchFamily="18" charset="0"/>
              </a:rPr>
              <a:t> </a:t>
            </a:r>
            <a:r>
              <a:rPr lang="en-US" sz="2400" dirty="0" err="1">
                <a:latin typeface="UTM Avo" panose="02040603050506020204" pitchFamily="18" charset="0"/>
              </a:rPr>
              <a:t>cho</a:t>
            </a:r>
            <a:r>
              <a:rPr lang="en-US" sz="2400" dirty="0">
                <a:latin typeface="UTM Avo" panose="02040603050506020204" pitchFamily="18" charset="0"/>
              </a:rPr>
              <a:t> </a:t>
            </a:r>
            <a:r>
              <a:rPr lang="en-US" sz="2400" dirty="0" err="1">
                <a:latin typeface="UTM Avo" panose="02040603050506020204" pitchFamily="18" charset="0"/>
              </a:rPr>
              <a:t>mọi</a:t>
            </a:r>
            <a:r>
              <a:rPr lang="en-US" sz="2400" dirty="0">
                <a:latin typeface="UTM Avo" panose="02040603050506020204" pitchFamily="18" charset="0"/>
              </a:rPr>
              <a:t> </a:t>
            </a:r>
            <a:r>
              <a:rPr lang="en-US" sz="2400" dirty="0" err="1">
                <a:latin typeface="UTM Avo" panose="02040603050506020204" pitchFamily="18" charset="0"/>
              </a:rPr>
              <a:t>người</a:t>
            </a:r>
            <a:endParaRPr lang="vi-VN"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826" y="514869"/>
            <a:ext cx="2519177" cy="4654305"/>
          </a:xfrm>
          <a:prstGeom prst="rect">
            <a:avLst/>
          </a:prstGeom>
        </p:spPr>
      </p:pic>
      <p:pic>
        <p:nvPicPr>
          <p:cNvPr id="1026" name="Picture 2" descr="Tại sao chú hề lại trở thành nỗi sợ lớn nhất của nhiều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872" y="803210"/>
            <a:ext cx="6116436" cy="4077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left)">
                                      <p:cBhvr>
                                        <p:cTn id="10" dur="1500"/>
                                        <p:tgtEl>
                                          <p:spTgt spid="1026"/>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974</Words>
  <Application>Microsoft Office PowerPoint</Application>
  <PresentationFormat>Widescreen</PresentationFormat>
  <Paragraphs>86</Paragraphs>
  <Slides>21</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Cambria</vt:lpstr>
      <vt:lpstr>SVN-Moon star</vt:lpstr>
      <vt:lpstr>Times New Roman</vt:lpstr>
      <vt:lpstr>UTM A&amp;S Graceland</vt:lpstr>
      <vt:lpstr>UTM Avo</vt:lpstr>
      <vt:lpstr>UTM French Vanilla</vt:lpstr>
      <vt:lpstr>Office Theme</vt:lpstr>
      <vt:lpstr>PowerPoint Presentation</vt:lpstr>
      <vt:lpstr>PowerPoint Presentation</vt:lpstr>
      <vt:lpstr>PowerPoint Presentation</vt:lpstr>
      <vt:lpstr>Thứ hai ngày 27 tháng 12 năm 2021 Tập đọc Rất nhiều mặt trăng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 4</dc:title>
  <dc:creator>Windows User</dc:creator>
  <cp:lastModifiedBy>my quyen tran</cp:lastModifiedBy>
  <cp:revision>2</cp:revision>
  <dcterms:created xsi:type="dcterms:W3CDTF">2021-12-25T13:57:59Z</dcterms:created>
  <dcterms:modified xsi:type="dcterms:W3CDTF">2021-12-26T15:26:11Z</dcterms:modified>
</cp:coreProperties>
</file>